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3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30"/>
  </p:notesMasterIdLst>
  <p:handoutMasterIdLst>
    <p:handoutMasterId r:id="rId31"/>
  </p:handoutMasterIdLst>
  <p:sldIdLst>
    <p:sldId id="582" r:id="rId5"/>
    <p:sldId id="629" r:id="rId6"/>
    <p:sldId id="677" r:id="rId7"/>
    <p:sldId id="668" r:id="rId8"/>
    <p:sldId id="632" r:id="rId9"/>
    <p:sldId id="626" r:id="rId10"/>
    <p:sldId id="633" r:id="rId11"/>
    <p:sldId id="583" r:id="rId12"/>
    <p:sldId id="536" r:id="rId13"/>
    <p:sldId id="260" r:id="rId14"/>
    <p:sldId id="673" r:id="rId15"/>
    <p:sldId id="592" r:id="rId16"/>
    <p:sldId id="597" r:id="rId17"/>
    <p:sldId id="609" r:id="rId18"/>
    <p:sldId id="610" r:id="rId19"/>
    <p:sldId id="637" r:id="rId20"/>
    <p:sldId id="674" r:id="rId21"/>
    <p:sldId id="620" r:id="rId22"/>
    <p:sldId id="676" r:id="rId23"/>
    <p:sldId id="586" r:id="rId24"/>
    <p:sldId id="607" r:id="rId25"/>
    <p:sldId id="585" r:id="rId26"/>
    <p:sldId id="529" r:id="rId27"/>
    <p:sldId id="612" r:id="rId28"/>
    <p:sldId id="667" r:id="rId29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06CA3-BEC9-1845-A227-66FF2E2AFD9F}" v="199" dt="2024-07-24T03:33:5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5"/>
    <p:restoredTop sz="93590" autoAdjust="0"/>
  </p:normalViewPr>
  <p:slideViewPr>
    <p:cSldViewPr snapToGrid="0">
      <p:cViewPr varScale="1">
        <p:scale>
          <a:sx n="107" d="100"/>
          <a:sy n="107" d="100"/>
        </p:scale>
        <p:origin x="4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67E694C3-7866-0142-BFE6-3B897DEC8F22}"/>
    <pc:docChg chg="undo custSel addSld delSld modSld">
      <pc:chgData name="Farhana Choudhury" userId="8bfadc28-a633-41a8-aacf-e9b58948d589" providerId="ADAL" clId="{67E694C3-7866-0142-BFE6-3B897DEC8F22}" dt="2023-06-23T03:20:55.084" v="928" actId="478"/>
      <pc:docMkLst>
        <pc:docMk/>
      </pc:docMkLst>
      <pc:sldChg chg="del">
        <pc:chgData name="Farhana Choudhury" userId="8bfadc28-a633-41a8-aacf-e9b58948d589" providerId="ADAL" clId="{67E694C3-7866-0142-BFE6-3B897DEC8F22}" dt="2023-06-23T03:06:02.599" v="494" actId="2696"/>
        <pc:sldMkLst>
          <pc:docMk/>
          <pc:sldMk cId="0" sldId="286"/>
        </pc:sldMkLst>
      </pc:sldChg>
      <pc:sldChg chg="modSp mod">
        <pc:chgData name="Farhana Choudhury" userId="8bfadc28-a633-41a8-aacf-e9b58948d589" providerId="ADAL" clId="{67E694C3-7866-0142-BFE6-3B897DEC8F22}" dt="2023-06-23T02:37:09.740" v="357" actId="20577"/>
        <pc:sldMkLst>
          <pc:docMk/>
          <pc:sldMk cId="0" sldId="536"/>
        </pc:sldMkLst>
        <pc:spChg chg="mod">
          <ac:chgData name="Farhana Choudhury" userId="8bfadc28-a633-41a8-aacf-e9b58948d589" providerId="ADAL" clId="{67E694C3-7866-0142-BFE6-3B897DEC8F22}" dt="2023-06-23T02:37:09.740" v="357" actId="20577"/>
          <ac:spMkLst>
            <pc:docMk/>
            <pc:sldMk cId="0" sldId="536"/>
            <ac:spMk id="11266" creationId="{B8C51614-57AB-624D-AEC2-DCF1B02A0927}"/>
          </ac:spMkLst>
        </pc:spChg>
      </pc:sldChg>
      <pc:sldChg chg="modSp mod">
        <pc:chgData name="Farhana Choudhury" userId="8bfadc28-a633-41a8-aacf-e9b58948d589" providerId="ADAL" clId="{67E694C3-7866-0142-BFE6-3B897DEC8F22}" dt="2023-06-23T02:31:21.578" v="1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67E694C3-7866-0142-BFE6-3B897DEC8F22}" dt="2023-06-23T02:31:21.578" v="1" actId="20577"/>
          <ac:spMkLst>
            <pc:docMk/>
            <pc:sldMk cId="79267661" sldId="582"/>
            <ac:spMk id="3" creationId="{8CEE631B-23A6-364E-A2F4-4355776867F3}"/>
          </ac:spMkLst>
        </pc:spChg>
      </pc:sldChg>
      <pc:sldChg chg="modSp">
        <pc:chgData name="Farhana Choudhury" userId="8bfadc28-a633-41a8-aacf-e9b58948d589" providerId="ADAL" clId="{67E694C3-7866-0142-BFE6-3B897DEC8F22}" dt="2023-06-23T02:33:57.594" v="108" actId="20577"/>
        <pc:sldMkLst>
          <pc:docMk/>
          <pc:sldMk cId="3450047722" sldId="583"/>
        </pc:sldMkLst>
        <pc:spChg chg="mod">
          <ac:chgData name="Farhana Choudhury" userId="8bfadc28-a633-41a8-aacf-e9b58948d589" providerId="ADAL" clId="{67E694C3-7866-0142-BFE6-3B897DEC8F22}" dt="2023-06-23T02:33:57.594" v="108" actId="20577"/>
          <ac:spMkLst>
            <pc:docMk/>
            <pc:sldMk cId="3450047722" sldId="583"/>
            <ac:spMk id="7170" creationId="{940123AF-B1D8-834A-B97A-6A826D12006A}"/>
          </ac:spMkLst>
        </pc:spChg>
      </pc:sldChg>
      <pc:sldChg chg="addSp delSp modSp mod modAnim">
        <pc:chgData name="Farhana Choudhury" userId="8bfadc28-a633-41a8-aacf-e9b58948d589" providerId="ADAL" clId="{67E694C3-7866-0142-BFE6-3B897DEC8F22}" dt="2023-06-23T03:20:55.084" v="928" actId="478"/>
        <pc:sldMkLst>
          <pc:docMk/>
          <pc:sldMk cId="2307390944" sldId="598"/>
        </pc:sldMkLst>
        <pc:spChg chg="del">
          <ac:chgData name="Farhana Choudhury" userId="8bfadc28-a633-41a8-aacf-e9b58948d589" providerId="ADAL" clId="{67E694C3-7866-0142-BFE6-3B897DEC8F22}" dt="2023-06-23T03:20:55.084" v="928" actId="478"/>
          <ac:spMkLst>
            <pc:docMk/>
            <pc:sldMk cId="2307390944" sldId="598"/>
            <ac:spMk id="4" creationId="{223EBED7-8AAE-6340-9929-0CBEE55C89E5}"/>
          </ac:spMkLst>
        </pc:spChg>
        <pc:spChg chg="add mod">
          <ac:chgData name="Farhana Choudhury" userId="8bfadc28-a633-41a8-aacf-e9b58948d589" providerId="ADAL" clId="{67E694C3-7866-0142-BFE6-3B897DEC8F22}" dt="2023-06-23T03:11:58.803" v="594" actId="20577"/>
          <ac:spMkLst>
            <pc:docMk/>
            <pc:sldMk cId="2307390944" sldId="598"/>
            <ac:spMk id="5" creationId="{7701A39E-AA21-3BF5-53DF-4826FE4CF725}"/>
          </ac:spMkLst>
        </pc:spChg>
      </pc:sldChg>
      <pc:sldChg chg="delSp mod">
        <pc:chgData name="Farhana Choudhury" userId="8bfadc28-a633-41a8-aacf-e9b58948d589" providerId="ADAL" clId="{67E694C3-7866-0142-BFE6-3B897DEC8F22}" dt="2023-06-23T03:20:50.489" v="927" actId="478"/>
        <pc:sldMkLst>
          <pc:docMk/>
          <pc:sldMk cId="208471130" sldId="601"/>
        </pc:sldMkLst>
        <pc:spChg chg="del">
          <ac:chgData name="Farhana Choudhury" userId="8bfadc28-a633-41a8-aacf-e9b58948d589" providerId="ADAL" clId="{67E694C3-7866-0142-BFE6-3B897DEC8F22}" dt="2023-06-23T03:20:50.489" v="927" actId="478"/>
          <ac:spMkLst>
            <pc:docMk/>
            <pc:sldMk cId="208471130" sldId="601"/>
            <ac:spMk id="4" creationId="{3D922BAF-841F-3240-A0E3-EF0BC9936BBA}"/>
          </ac:spMkLst>
        </pc:spChg>
      </pc:sldChg>
      <pc:sldChg chg="addSp modSp mod modAnim">
        <pc:chgData name="Farhana Choudhury" userId="8bfadc28-a633-41a8-aacf-e9b58948d589" providerId="ADAL" clId="{67E694C3-7866-0142-BFE6-3B897DEC8F22}" dt="2023-06-23T02:46:40.289" v="447"/>
        <pc:sldMkLst>
          <pc:docMk/>
          <pc:sldMk cId="4162251126" sldId="610"/>
        </pc:sldMkLst>
        <pc:spChg chg="add mod">
          <ac:chgData name="Farhana Choudhury" userId="8bfadc28-a633-41a8-aacf-e9b58948d589" providerId="ADAL" clId="{67E694C3-7866-0142-BFE6-3B897DEC8F22}" dt="2023-06-23T02:46:35.989" v="446" actId="1076"/>
          <ac:spMkLst>
            <pc:docMk/>
            <pc:sldMk cId="4162251126" sldId="610"/>
            <ac:spMk id="2" creationId="{7A84A76E-EFC0-66B2-BB13-4C3A0F636271}"/>
          </ac:spMkLst>
        </pc:spChg>
      </pc:sldChg>
      <pc:sldChg chg="modSp mod">
        <pc:chgData name="Farhana Choudhury" userId="8bfadc28-a633-41a8-aacf-e9b58948d589" providerId="ADAL" clId="{67E694C3-7866-0142-BFE6-3B897DEC8F22}" dt="2023-06-23T02:59:22.919" v="461" actId="115"/>
        <pc:sldMkLst>
          <pc:docMk/>
          <pc:sldMk cId="3374389658" sldId="612"/>
        </pc:sldMkLst>
        <pc:spChg chg="mod">
          <ac:chgData name="Farhana Choudhury" userId="8bfadc28-a633-41a8-aacf-e9b58948d589" providerId="ADAL" clId="{67E694C3-7866-0142-BFE6-3B897DEC8F22}" dt="2023-06-23T02:59:22.919" v="461" actId="115"/>
          <ac:spMkLst>
            <pc:docMk/>
            <pc:sldMk cId="3374389658" sldId="612"/>
            <ac:spMk id="2" creationId="{B41E7F6D-B212-A44F-A0CC-7CE4177BDC7A}"/>
          </ac:spMkLst>
        </pc:spChg>
      </pc:sldChg>
      <pc:sldChg chg="modSp add mod">
        <pc:chgData name="Farhana Choudhury" userId="8bfadc28-a633-41a8-aacf-e9b58948d589" providerId="ADAL" clId="{67E694C3-7866-0142-BFE6-3B897DEC8F22}" dt="2023-06-23T03:05:33.220" v="493" actId="403"/>
        <pc:sldMkLst>
          <pc:docMk/>
          <pc:sldMk cId="1355538075" sldId="620"/>
        </pc:sldMkLst>
        <pc:spChg chg="mod">
          <ac:chgData name="Farhana Choudhury" userId="8bfadc28-a633-41a8-aacf-e9b58948d589" providerId="ADAL" clId="{67E694C3-7866-0142-BFE6-3B897DEC8F22}" dt="2023-06-23T03:05:33.220" v="493" actId="403"/>
          <ac:spMkLst>
            <pc:docMk/>
            <pc:sldMk cId="1355538075" sldId="620"/>
            <ac:spMk id="2" creationId="{9326D08E-593F-A3C5-6AB6-4D955F04AC18}"/>
          </ac:spMkLst>
        </pc:spChg>
      </pc:sldChg>
      <pc:sldChg chg="del">
        <pc:chgData name="Farhana Choudhury" userId="8bfadc28-a633-41a8-aacf-e9b58948d589" providerId="ADAL" clId="{67E694C3-7866-0142-BFE6-3B897DEC8F22}" dt="2023-06-23T03:05:21.585" v="491" actId="2696"/>
        <pc:sldMkLst>
          <pc:docMk/>
          <pc:sldMk cId="3547908018" sldId="620"/>
        </pc:sldMkLst>
      </pc:sldChg>
      <pc:sldChg chg="modSp mod">
        <pc:chgData name="Farhana Choudhury" userId="8bfadc28-a633-41a8-aacf-e9b58948d589" providerId="ADAL" clId="{67E694C3-7866-0142-BFE6-3B897DEC8F22}" dt="2023-06-23T02:31:58.750" v="62" actId="20577"/>
        <pc:sldMkLst>
          <pc:docMk/>
          <pc:sldMk cId="2907520605" sldId="626"/>
        </pc:sldMkLst>
        <pc:spChg chg="mod">
          <ac:chgData name="Farhana Choudhury" userId="8bfadc28-a633-41a8-aacf-e9b58948d589" providerId="ADAL" clId="{67E694C3-7866-0142-BFE6-3B897DEC8F22}" dt="2023-06-23T02:31:58.750" v="62" actId="20577"/>
          <ac:spMkLst>
            <pc:docMk/>
            <pc:sldMk cId="2907520605" sldId="626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67E694C3-7866-0142-BFE6-3B897DEC8F22}" dt="2023-06-23T02:32:43.821" v="93" actId="14100"/>
        <pc:sldMkLst>
          <pc:docMk/>
          <pc:sldMk cId="4259002647" sldId="630"/>
        </pc:sldMkLst>
        <pc:spChg chg="mod">
          <ac:chgData name="Farhana Choudhury" userId="8bfadc28-a633-41a8-aacf-e9b58948d589" providerId="ADAL" clId="{67E694C3-7866-0142-BFE6-3B897DEC8F22}" dt="2023-06-23T02:32:14.738" v="64" actId="20577"/>
          <ac:spMkLst>
            <pc:docMk/>
            <pc:sldMk cId="4259002647" sldId="630"/>
            <ac:spMk id="7169" creationId="{CF210A18-3412-2943-9CF3-50608C2E3D0A}"/>
          </ac:spMkLst>
        </pc:spChg>
        <pc:spChg chg="mod">
          <ac:chgData name="Farhana Choudhury" userId="8bfadc28-a633-41a8-aacf-e9b58948d589" providerId="ADAL" clId="{67E694C3-7866-0142-BFE6-3B897DEC8F22}" dt="2023-06-23T02:32:43.821" v="93" actId="14100"/>
          <ac:spMkLst>
            <pc:docMk/>
            <pc:sldMk cId="4259002647" sldId="630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67E694C3-7866-0142-BFE6-3B897DEC8F22}" dt="2023-06-23T02:33:03.587" v="98" actId="20577"/>
        <pc:sldMkLst>
          <pc:docMk/>
          <pc:sldMk cId="3100996521" sldId="632"/>
        </pc:sldMkLst>
        <pc:spChg chg="mod">
          <ac:chgData name="Farhana Choudhury" userId="8bfadc28-a633-41a8-aacf-e9b58948d589" providerId="ADAL" clId="{67E694C3-7866-0142-BFE6-3B897DEC8F22}" dt="2023-06-23T02:33:03.587" v="98" actId="20577"/>
          <ac:spMkLst>
            <pc:docMk/>
            <pc:sldMk cId="3100996521" sldId="632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67E694C3-7866-0142-BFE6-3B897DEC8F22}" dt="2023-06-23T02:39:45.348" v="401" actId="2711"/>
        <pc:sldMkLst>
          <pc:docMk/>
          <pc:sldMk cId="3057670944" sldId="633"/>
        </pc:sldMkLst>
        <pc:spChg chg="mod">
          <ac:chgData name="Farhana Choudhury" userId="8bfadc28-a633-41a8-aacf-e9b58948d589" providerId="ADAL" clId="{67E694C3-7866-0142-BFE6-3B897DEC8F22}" dt="2023-06-23T02:39:30.992" v="397" actId="1076"/>
          <ac:spMkLst>
            <pc:docMk/>
            <pc:sldMk cId="3057670944" sldId="633"/>
            <ac:spMk id="2" creationId="{79B46FF5-50C5-48AF-A4F2-D957BC3F9A35}"/>
          </ac:spMkLst>
        </pc:spChg>
        <pc:spChg chg="mod">
          <ac:chgData name="Farhana Choudhury" userId="8bfadc28-a633-41a8-aacf-e9b58948d589" providerId="ADAL" clId="{67E694C3-7866-0142-BFE6-3B897DEC8F22}" dt="2023-06-23T02:39:45.348" v="401" actId="2711"/>
          <ac:spMkLst>
            <pc:docMk/>
            <pc:sldMk cId="3057670944" sldId="633"/>
            <ac:spMk id="7170" creationId="{940123AF-B1D8-834A-B97A-6A826D12006A}"/>
          </ac:spMkLst>
        </pc:spChg>
      </pc:sldChg>
      <pc:sldChg chg="del">
        <pc:chgData name="Farhana Choudhury" userId="8bfadc28-a633-41a8-aacf-e9b58948d589" providerId="ADAL" clId="{67E694C3-7866-0142-BFE6-3B897DEC8F22}" dt="2023-06-23T03:05:07.336" v="490" actId="2696"/>
        <pc:sldMkLst>
          <pc:docMk/>
          <pc:sldMk cId="3296444521" sldId="660"/>
        </pc:sldMkLst>
      </pc:sldChg>
      <pc:sldChg chg="del">
        <pc:chgData name="Farhana Choudhury" userId="8bfadc28-a633-41a8-aacf-e9b58948d589" providerId="ADAL" clId="{67E694C3-7866-0142-BFE6-3B897DEC8F22}" dt="2023-06-23T02:41:47.220" v="405" actId="2696"/>
        <pc:sldMkLst>
          <pc:docMk/>
          <pc:sldMk cId="3463412116" sldId="662"/>
        </pc:sldMkLst>
      </pc:sldChg>
      <pc:sldChg chg="addSp delSp mod">
        <pc:chgData name="Farhana Choudhury" userId="8bfadc28-a633-41a8-aacf-e9b58948d589" providerId="ADAL" clId="{67E694C3-7866-0142-BFE6-3B897DEC8F22}" dt="2023-06-23T03:20:37.582" v="924" actId="478"/>
        <pc:sldMkLst>
          <pc:docMk/>
          <pc:sldMk cId="4258069595" sldId="665"/>
        </pc:sldMkLst>
        <pc:picChg chg="add del">
          <ac:chgData name="Farhana Choudhury" userId="8bfadc28-a633-41a8-aacf-e9b58948d589" providerId="ADAL" clId="{67E694C3-7866-0142-BFE6-3B897DEC8F22}" dt="2023-06-23T03:20:37.582" v="924" actId="478"/>
          <ac:picMkLst>
            <pc:docMk/>
            <pc:sldMk cId="4258069595" sldId="665"/>
            <ac:picMk id="8" creationId="{7549A53B-21BE-A743-90AC-4EB297E916B1}"/>
          </ac:picMkLst>
        </pc:picChg>
      </pc:sldChg>
      <pc:sldChg chg="delSp modSp mod">
        <pc:chgData name="Farhana Choudhury" userId="8bfadc28-a633-41a8-aacf-e9b58948d589" providerId="ADAL" clId="{67E694C3-7866-0142-BFE6-3B897DEC8F22}" dt="2023-06-23T03:20:43.271" v="925" actId="478"/>
        <pc:sldMkLst>
          <pc:docMk/>
          <pc:sldMk cId="2689114241" sldId="667"/>
        </pc:sldMkLst>
        <pc:spChg chg="mod">
          <ac:chgData name="Farhana Choudhury" userId="8bfadc28-a633-41a8-aacf-e9b58948d589" providerId="ADAL" clId="{67E694C3-7866-0142-BFE6-3B897DEC8F22}" dt="2023-06-23T03:12:27.834" v="603" actId="20577"/>
          <ac:spMkLst>
            <pc:docMk/>
            <pc:sldMk cId="2689114241" sldId="667"/>
            <ac:spMk id="3" creationId="{C5E2BF53-6B75-5343-ACB4-0121D08152CB}"/>
          </ac:spMkLst>
        </pc:spChg>
        <pc:spChg chg="del">
          <ac:chgData name="Farhana Choudhury" userId="8bfadc28-a633-41a8-aacf-e9b58948d589" providerId="ADAL" clId="{67E694C3-7866-0142-BFE6-3B897DEC8F22}" dt="2023-06-23T03:20:43.271" v="925" actId="478"/>
          <ac:spMkLst>
            <pc:docMk/>
            <pc:sldMk cId="2689114241" sldId="667"/>
            <ac:spMk id="4" creationId="{15892A70-1C94-5146-B4DE-1A89F30C7CEA}"/>
          </ac:spMkLst>
        </pc:spChg>
      </pc:sldChg>
      <pc:sldChg chg="modSp add mod">
        <pc:chgData name="Farhana Choudhury" userId="8bfadc28-a633-41a8-aacf-e9b58948d589" providerId="ADAL" clId="{67E694C3-7866-0142-BFE6-3B897DEC8F22}" dt="2023-06-23T02:37:47.379" v="364" actId="5793"/>
        <pc:sldMkLst>
          <pc:docMk/>
          <pc:sldMk cId="3424187196" sldId="672"/>
        </pc:sldMkLst>
        <pc:spChg chg="mod">
          <ac:chgData name="Farhana Choudhury" userId="8bfadc28-a633-41a8-aacf-e9b58948d589" providerId="ADAL" clId="{67E694C3-7866-0142-BFE6-3B897DEC8F22}" dt="2023-06-23T02:37:47.379" v="364" actId="5793"/>
          <ac:spMkLst>
            <pc:docMk/>
            <pc:sldMk cId="3424187196" sldId="672"/>
            <ac:spMk id="11266" creationId="{B8C51614-57AB-624D-AEC2-DCF1B02A0927}"/>
          </ac:spMkLst>
        </pc:spChg>
      </pc:sldChg>
      <pc:sldChg chg="delSp add mod delAnim">
        <pc:chgData name="Farhana Choudhury" userId="8bfadc28-a633-41a8-aacf-e9b58948d589" providerId="ADAL" clId="{67E694C3-7866-0142-BFE6-3B897DEC8F22}" dt="2023-06-23T02:41:44.489" v="404" actId="478"/>
        <pc:sldMkLst>
          <pc:docMk/>
          <pc:sldMk cId="452970840" sldId="673"/>
        </pc:sldMkLst>
        <pc:spChg chg="del">
          <ac:chgData name="Farhana Choudhury" userId="8bfadc28-a633-41a8-aacf-e9b58948d589" providerId="ADAL" clId="{67E694C3-7866-0142-BFE6-3B897DEC8F22}" dt="2023-06-23T02:41:43.301" v="403" actId="478"/>
          <ac:spMkLst>
            <pc:docMk/>
            <pc:sldMk cId="452970840" sldId="673"/>
            <ac:spMk id="3" creationId="{F0D5FC43-D56F-F790-1052-820332928C05}"/>
          </ac:spMkLst>
        </pc:spChg>
        <pc:spChg chg="del">
          <ac:chgData name="Farhana Choudhury" userId="8bfadc28-a633-41a8-aacf-e9b58948d589" providerId="ADAL" clId="{67E694C3-7866-0142-BFE6-3B897DEC8F22}" dt="2023-06-23T02:41:43.301" v="403" actId="478"/>
          <ac:spMkLst>
            <pc:docMk/>
            <pc:sldMk cId="452970840" sldId="673"/>
            <ac:spMk id="5" creationId="{14D89C92-5B4A-7D1D-7205-CA9DB103BFC1}"/>
          </ac:spMkLst>
        </pc:spChg>
        <pc:picChg chg="del">
          <ac:chgData name="Farhana Choudhury" userId="8bfadc28-a633-41a8-aacf-e9b58948d589" providerId="ADAL" clId="{67E694C3-7866-0142-BFE6-3B897DEC8F22}" dt="2023-06-23T02:41:44.489" v="404" actId="478"/>
          <ac:picMkLst>
            <pc:docMk/>
            <pc:sldMk cId="452970840" sldId="673"/>
            <ac:picMk id="2" creationId="{748353C7-C67D-FCC7-2F52-CA7A23ECB690}"/>
          </ac:picMkLst>
        </pc:picChg>
        <pc:picChg chg="del">
          <ac:chgData name="Farhana Choudhury" userId="8bfadc28-a633-41a8-aacf-e9b58948d589" providerId="ADAL" clId="{67E694C3-7866-0142-BFE6-3B897DEC8F22}" dt="2023-06-23T02:41:43.301" v="403" actId="478"/>
          <ac:picMkLst>
            <pc:docMk/>
            <pc:sldMk cId="452970840" sldId="673"/>
            <ac:picMk id="6" creationId="{4A94D316-62AD-4144-736D-DE89E6ECCC26}"/>
          </ac:picMkLst>
        </pc:picChg>
      </pc:sldChg>
      <pc:sldChg chg="addSp modSp add mod">
        <pc:chgData name="Farhana Choudhury" userId="8bfadc28-a633-41a8-aacf-e9b58948d589" providerId="ADAL" clId="{67E694C3-7866-0142-BFE6-3B897DEC8F22}" dt="2023-06-23T03:04:29.594" v="489" actId="692"/>
        <pc:sldMkLst>
          <pc:docMk/>
          <pc:sldMk cId="1790359109" sldId="674"/>
        </pc:sldMkLst>
        <pc:spChg chg="add mod">
          <ac:chgData name="Farhana Choudhury" userId="8bfadc28-a633-41a8-aacf-e9b58948d589" providerId="ADAL" clId="{67E694C3-7866-0142-BFE6-3B897DEC8F22}" dt="2023-06-23T03:04:29.594" v="489" actId="692"/>
          <ac:spMkLst>
            <pc:docMk/>
            <pc:sldMk cId="1790359109" sldId="674"/>
            <ac:spMk id="2" creationId="{09E072FE-06C9-CA8A-D8CE-2A3695F83388}"/>
          </ac:spMkLst>
        </pc:spChg>
      </pc:sldChg>
      <pc:sldChg chg="delSp modSp new mod">
        <pc:chgData name="Farhana Choudhury" userId="8bfadc28-a633-41a8-aacf-e9b58948d589" providerId="ADAL" clId="{67E694C3-7866-0142-BFE6-3B897DEC8F22}" dt="2023-06-23T03:20:47.037" v="926" actId="478"/>
        <pc:sldMkLst>
          <pc:docMk/>
          <pc:sldMk cId="2864069408" sldId="675"/>
        </pc:sldMkLst>
        <pc:spChg chg="mod">
          <ac:chgData name="Farhana Choudhury" userId="8bfadc28-a633-41a8-aacf-e9b58948d589" providerId="ADAL" clId="{67E694C3-7866-0142-BFE6-3B897DEC8F22}" dt="2023-06-23T03:19:50.338" v="922" actId="20577"/>
          <ac:spMkLst>
            <pc:docMk/>
            <pc:sldMk cId="2864069408" sldId="675"/>
            <ac:spMk id="2" creationId="{4B7A499F-FAC6-6F74-1ADD-E0F60E1FD8AE}"/>
          </ac:spMkLst>
        </pc:spChg>
        <pc:spChg chg="del">
          <ac:chgData name="Farhana Choudhury" userId="8bfadc28-a633-41a8-aacf-e9b58948d589" providerId="ADAL" clId="{67E694C3-7866-0142-BFE6-3B897DEC8F22}" dt="2023-06-23T03:20:47.037" v="926" actId="478"/>
          <ac:spMkLst>
            <pc:docMk/>
            <pc:sldMk cId="2864069408" sldId="675"/>
            <ac:spMk id="3" creationId="{59245B11-B029-A240-A0B1-EDB5E45DAFDF}"/>
          </ac:spMkLst>
        </pc:spChg>
      </pc:sldChg>
    </pc:docChg>
  </pc:docChgLst>
  <pc:docChgLst>
    <pc:chgData name="Farhana Choudhury" userId="8bfadc28-a633-41a8-aacf-e9b58948d589" providerId="ADAL" clId="{AB6ED0B0-9242-9D48-8353-D8ED422CEB97}"/>
    <pc:docChg chg="undo custSel addSld delSld modSld sldOrd">
      <pc:chgData name="Farhana Choudhury" userId="8bfadc28-a633-41a8-aacf-e9b58948d589" providerId="ADAL" clId="{AB6ED0B0-9242-9D48-8353-D8ED422CEB97}" dt="2022-06-28T02:13:51.719" v="1350"/>
      <pc:docMkLst>
        <pc:docMk/>
      </pc:docMkLst>
      <pc:sldChg chg="modSp mod">
        <pc:chgData name="Farhana Choudhury" userId="8bfadc28-a633-41a8-aacf-e9b58948d589" providerId="ADAL" clId="{AB6ED0B0-9242-9D48-8353-D8ED422CEB97}" dt="2022-06-11T13:00:38.533" v="591" actId="1076"/>
        <pc:sldMkLst>
          <pc:docMk/>
          <pc:sldMk cId="0" sldId="260"/>
        </pc:sldMkLst>
        <pc:spChg chg="mod">
          <ac:chgData name="Farhana Choudhury" userId="8bfadc28-a633-41a8-aacf-e9b58948d589" providerId="ADAL" clId="{AB6ED0B0-9242-9D48-8353-D8ED422CEB97}" dt="2022-06-11T13:00:38.533" v="591" actId="1076"/>
          <ac:spMkLst>
            <pc:docMk/>
            <pc:sldMk cId="0" sldId="260"/>
            <ac:spMk id="7" creationId="{E913E80A-0B0A-3E47-92A4-89A18A0ED5EA}"/>
          </ac:spMkLst>
        </pc:spChg>
      </pc:sldChg>
      <pc:sldChg chg="modSp add mod">
        <pc:chgData name="Farhana Choudhury" userId="8bfadc28-a633-41a8-aacf-e9b58948d589" providerId="ADAL" clId="{AB6ED0B0-9242-9D48-8353-D8ED422CEB97}" dt="2022-06-11T14:04:21.387" v="631" actId="1035"/>
        <pc:sldMkLst>
          <pc:docMk/>
          <pc:sldMk cId="0" sldId="286"/>
        </pc:sldMkLst>
        <pc:spChg chg="mod">
          <ac:chgData name="Farhana Choudhury" userId="8bfadc28-a633-41a8-aacf-e9b58948d589" providerId="ADAL" clId="{AB6ED0B0-9242-9D48-8353-D8ED422CEB97}" dt="2022-06-11T14:04:21.387" v="631" actId="1035"/>
          <ac:spMkLst>
            <pc:docMk/>
            <pc:sldMk cId="0" sldId="286"/>
            <ac:spMk id="143362" creationId="{98F050C6-5D79-4549-9C09-9A91EAC7ABE8}"/>
          </ac:spMkLst>
        </pc:spChg>
      </pc:sldChg>
      <pc:sldChg chg="add">
        <pc:chgData name="Farhana Choudhury" userId="8bfadc28-a633-41a8-aacf-e9b58948d589" providerId="ADAL" clId="{AB6ED0B0-9242-9D48-8353-D8ED422CEB97}" dt="2022-06-15T02:11:24.787" v="678"/>
        <pc:sldMkLst>
          <pc:docMk/>
          <pc:sldMk cId="3057093008" sldId="297"/>
        </pc:sldMkLst>
      </pc:sldChg>
      <pc:sldChg chg="add del">
        <pc:chgData name="Farhana Choudhury" userId="8bfadc28-a633-41a8-aacf-e9b58948d589" providerId="ADAL" clId="{AB6ED0B0-9242-9D48-8353-D8ED422CEB97}" dt="2022-06-27T11:58:04.806" v="1163" actId="2696"/>
        <pc:sldMkLst>
          <pc:docMk/>
          <pc:sldMk cId="3388422358" sldId="299"/>
        </pc:sldMkLst>
      </pc:sldChg>
      <pc:sldChg chg="addSp delSp modSp add del mod">
        <pc:chgData name="Farhana Choudhury" userId="8bfadc28-a633-41a8-aacf-e9b58948d589" providerId="ADAL" clId="{AB6ED0B0-9242-9D48-8353-D8ED422CEB97}" dt="2022-06-27T12:05:22.653" v="1336" actId="2696"/>
        <pc:sldMkLst>
          <pc:docMk/>
          <pc:sldMk cId="3800056102" sldId="301"/>
        </pc:sldMkLst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3" creationId="{93A8B07A-2933-904F-B15C-E4963EBA2C21}"/>
          </ac:spMkLst>
        </pc:spChg>
        <pc:spChg chg="add del mod">
          <ac:chgData name="Farhana Choudhury" userId="8bfadc28-a633-41a8-aacf-e9b58948d589" providerId="ADAL" clId="{AB6ED0B0-9242-9D48-8353-D8ED422CEB97}" dt="2022-06-27T12:02:02.172" v="1289" actId="478"/>
          <ac:spMkLst>
            <pc:docMk/>
            <pc:sldMk cId="3800056102" sldId="301"/>
            <ac:spMk id="4" creationId="{C2041159-8F51-D53F-4536-90611C508F78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8" creationId="{845AECA6-4A9D-734A-A6D3-95E0B0571B85}"/>
          </ac:spMkLst>
        </pc:spChg>
        <pc:spChg chg="mod">
          <ac:chgData name="Farhana Choudhury" userId="8bfadc28-a633-41a8-aacf-e9b58948d589" providerId="ADAL" clId="{AB6ED0B0-9242-9D48-8353-D8ED422CEB97}" dt="2022-06-27T12:02:52.631" v="1309" actId="20577"/>
          <ac:spMkLst>
            <pc:docMk/>
            <pc:sldMk cId="3800056102" sldId="301"/>
            <ac:spMk id="9" creationId="{395D83B9-FFF6-2D44-9BC7-C58755387177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10" creationId="{BA47E461-9B3D-974C-B663-3EF2A0EB4E14}"/>
          </ac:spMkLst>
        </pc:spChg>
        <pc:spChg chg="mod">
          <ac:chgData name="Farhana Choudhury" userId="8bfadc28-a633-41a8-aacf-e9b58948d589" providerId="ADAL" clId="{AB6ED0B0-9242-9D48-8353-D8ED422CEB97}" dt="2022-06-27T12:01:31.069" v="1218" actId="20577"/>
          <ac:spMkLst>
            <pc:docMk/>
            <pc:sldMk cId="3800056102" sldId="301"/>
            <ac:spMk id="36865" creationId="{F3A9528C-7624-1445-952B-239610292E51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36866" creationId="{F5273836-AA39-7040-85B7-89BB95192F6F}"/>
          </ac:spMkLst>
        </pc:spChg>
      </pc:sldChg>
      <pc:sldChg chg="add del">
        <pc:chgData name="Farhana Choudhury" userId="8bfadc28-a633-41a8-aacf-e9b58948d589" providerId="ADAL" clId="{AB6ED0B0-9242-9D48-8353-D8ED422CEB97}" dt="2022-06-27T11:55:47.478" v="1158" actId="2696"/>
        <pc:sldMkLst>
          <pc:docMk/>
          <pc:sldMk cId="546390396" sldId="522"/>
        </pc:sldMkLst>
      </pc:sldChg>
      <pc:sldChg chg="add del">
        <pc:chgData name="Farhana Choudhury" userId="8bfadc28-a633-41a8-aacf-e9b58948d589" providerId="ADAL" clId="{AB6ED0B0-9242-9D48-8353-D8ED422CEB97}" dt="2022-06-27T11:55:48.601" v="1159" actId="2696"/>
        <pc:sldMkLst>
          <pc:docMk/>
          <pc:sldMk cId="2848799292" sldId="524"/>
        </pc:sldMkLst>
      </pc:sldChg>
      <pc:sldChg chg="addSp modSp add mod">
        <pc:chgData name="Farhana Choudhury" userId="8bfadc28-a633-41a8-aacf-e9b58948d589" providerId="ADAL" clId="{AB6ED0B0-9242-9D48-8353-D8ED422CEB97}" dt="2022-06-27T12:05:17.875" v="1335" actId="1076"/>
        <pc:sldMkLst>
          <pc:docMk/>
          <pc:sldMk cId="4046361965" sldId="527"/>
        </pc:sldMkLst>
        <pc:spChg chg="add mod">
          <ac:chgData name="Farhana Choudhury" userId="8bfadc28-a633-41a8-aacf-e9b58948d589" providerId="ADAL" clId="{AB6ED0B0-9242-9D48-8353-D8ED422CEB97}" dt="2022-06-27T12:05:17.875" v="1335" actId="1076"/>
          <ac:spMkLst>
            <pc:docMk/>
            <pc:sldMk cId="4046361965" sldId="527"/>
            <ac:spMk id="14" creationId="{2ACAECB7-1704-2EC5-48DD-15744B202C60}"/>
          </ac:spMkLst>
        </pc:spChg>
      </pc:sldChg>
      <pc:sldChg chg="add">
        <pc:chgData name="Farhana Choudhury" userId="8bfadc28-a633-41a8-aacf-e9b58948d589" providerId="ADAL" clId="{AB6ED0B0-9242-9D48-8353-D8ED422CEB97}" dt="2022-06-11T13:25:49.871" v="624"/>
        <pc:sldMkLst>
          <pc:docMk/>
          <pc:sldMk cId="2201893304" sldId="529"/>
        </pc:sldMkLst>
      </pc:sldChg>
      <pc:sldChg chg="modSp mod ord">
        <pc:chgData name="Farhana Choudhury" userId="8bfadc28-a633-41a8-aacf-e9b58948d589" providerId="ADAL" clId="{AB6ED0B0-9242-9D48-8353-D8ED422CEB97}" dt="2022-06-26T12:38:56.722" v="928" actId="14100"/>
        <pc:sldMkLst>
          <pc:docMk/>
          <pc:sldMk cId="0" sldId="536"/>
        </pc:sldMkLst>
        <pc:spChg chg="mod">
          <ac:chgData name="Farhana Choudhury" userId="8bfadc28-a633-41a8-aacf-e9b58948d589" providerId="ADAL" clId="{AB6ED0B0-9242-9D48-8353-D8ED422CEB97}" dt="2022-06-26T12:38:56.722" v="928" actId="14100"/>
          <ac:spMkLst>
            <pc:docMk/>
            <pc:sldMk cId="0" sldId="536"/>
            <ac:spMk id="11266" creationId="{B8C51614-57AB-624D-AEC2-DCF1B02A0927}"/>
          </ac:spMkLst>
        </pc:spChg>
      </pc:sldChg>
      <pc:sldChg chg="modSp mod ord modAnim">
        <pc:chgData name="Farhana Choudhury" userId="8bfadc28-a633-41a8-aacf-e9b58948d589" providerId="ADAL" clId="{AB6ED0B0-9242-9D48-8353-D8ED422CEB97}" dt="2022-06-27T11:47:41.571" v="1156"/>
        <pc:sldMkLst>
          <pc:docMk/>
          <pc:sldMk cId="3450047722" sldId="583"/>
        </pc:sldMkLst>
        <pc:spChg chg="mod">
          <ac:chgData name="Farhana Choudhury" userId="8bfadc28-a633-41a8-aacf-e9b58948d589" providerId="ADAL" clId="{AB6ED0B0-9242-9D48-8353-D8ED422CEB97}" dt="2022-06-27T11:47:25.028" v="1154" actId="20577"/>
          <ac:spMkLst>
            <pc:docMk/>
            <pc:sldMk cId="3450047722" sldId="583"/>
            <ac:spMk id="7170" creationId="{940123AF-B1D8-834A-B97A-6A826D12006A}"/>
          </ac:spMkLst>
        </pc:spChg>
      </pc:sldChg>
      <pc:sldChg chg="add">
        <pc:chgData name="Farhana Choudhury" userId="8bfadc28-a633-41a8-aacf-e9b58948d589" providerId="ADAL" clId="{AB6ED0B0-9242-9D48-8353-D8ED422CEB97}" dt="2022-06-11T13:24:18.189" v="623"/>
        <pc:sldMkLst>
          <pc:docMk/>
          <pc:sldMk cId="3894936964" sldId="585"/>
        </pc:sldMkLst>
      </pc:sldChg>
      <pc:sldChg chg="addSp delSp modSp">
        <pc:chgData name="Farhana Choudhury" userId="8bfadc28-a633-41a8-aacf-e9b58948d589" providerId="ADAL" clId="{AB6ED0B0-9242-9D48-8353-D8ED422CEB97}" dt="2022-06-11T13:07:23.209" v="613"/>
        <pc:sldMkLst>
          <pc:docMk/>
          <pc:sldMk cId="3938109556" sldId="586"/>
        </pc:sldMkLst>
        <pc:spChg chg="add del mod">
          <ac:chgData name="Farhana Choudhury" userId="8bfadc28-a633-41a8-aacf-e9b58948d589" providerId="ADAL" clId="{AB6ED0B0-9242-9D48-8353-D8ED422CEB97}" dt="2022-06-11T13:07:23.209" v="613"/>
          <ac:spMkLst>
            <pc:docMk/>
            <pc:sldMk cId="3938109556" sldId="586"/>
            <ac:spMk id="6" creationId="{6BBFC027-DCC4-DE49-A10E-BFAD3F65EE5F}"/>
          </ac:spMkLst>
        </pc:spChg>
      </pc:sldChg>
      <pc:sldChg chg="add del modNotesTx">
        <pc:chgData name="Farhana Choudhury" userId="8bfadc28-a633-41a8-aacf-e9b58948d589" providerId="ADAL" clId="{AB6ED0B0-9242-9D48-8353-D8ED422CEB97}" dt="2022-06-11T13:02:05.198" v="595"/>
        <pc:sldMkLst>
          <pc:docMk/>
          <pc:sldMk cId="2806024040" sldId="596"/>
        </pc:sldMkLst>
      </pc:sldChg>
      <pc:sldChg chg="addSp delSp modSp mod">
        <pc:chgData name="Farhana Choudhury" userId="8bfadc28-a633-41a8-aacf-e9b58948d589" providerId="ADAL" clId="{AB6ED0B0-9242-9D48-8353-D8ED422CEB97}" dt="2022-06-26T12:47:20.555" v="993" actId="478"/>
        <pc:sldMkLst>
          <pc:docMk/>
          <pc:sldMk cId="3908321678" sldId="597"/>
        </pc:sldMkLst>
        <pc:spChg chg="del mod">
          <ac:chgData name="Farhana Choudhury" userId="8bfadc28-a633-41a8-aacf-e9b58948d589" providerId="ADAL" clId="{AB6ED0B0-9242-9D48-8353-D8ED422CEB97}" dt="2022-06-26T12:47:20.555" v="993" actId="478"/>
          <ac:spMkLst>
            <pc:docMk/>
            <pc:sldMk cId="3908321678" sldId="597"/>
            <ac:spMk id="2" creationId="{2F57860F-820C-1242-908C-36468B2862A0}"/>
          </ac:spMkLst>
        </pc:spChg>
        <pc:spChg chg="del mod">
          <ac:chgData name="Farhana Choudhury" userId="8bfadc28-a633-41a8-aacf-e9b58948d589" providerId="ADAL" clId="{AB6ED0B0-9242-9D48-8353-D8ED422CEB97}" dt="2022-06-26T12:42:17.634" v="953" actId="478"/>
          <ac:spMkLst>
            <pc:docMk/>
            <pc:sldMk cId="3908321678" sldId="597"/>
            <ac:spMk id="3" creationId="{41678579-C242-FD41-8ECC-3A4FACA031B8}"/>
          </ac:spMkLst>
        </pc:spChg>
        <pc:spChg chg="mod">
          <ac:chgData name="Farhana Choudhury" userId="8bfadc28-a633-41a8-aacf-e9b58948d589" providerId="ADAL" clId="{AB6ED0B0-9242-9D48-8353-D8ED422CEB97}" dt="2022-06-26T12:42:41.906" v="964" actId="20577"/>
          <ac:spMkLst>
            <pc:docMk/>
            <pc:sldMk cId="3908321678" sldId="597"/>
            <ac:spMk id="92162" creationId="{CBDF172A-AE7E-6141-954F-748F630809E6}"/>
          </ac:spMkLst>
        </pc:spChg>
        <pc:graphicFrameChg chg="add del mod">
          <ac:chgData name="Farhana Choudhury" userId="8bfadc28-a633-41a8-aacf-e9b58948d589" providerId="ADAL" clId="{AB6ED0B0-9242-9D48-8353-D8ED422CEB97}" dt="2022-06-26T12:47:16.758" v="992" actId="478"/>
          <ac:graphicFrameMkLst>
            <pc:docMk/>
            <pc:sldMk cId="3908321678" sldId="597"/>
            <ac:graphicFrameMk id="8" creationId="{E9ADD6D2-B86A-342C-CC3F-DF39C3289F71}"/>
          </ac:graphicFrameMkLst>
        </pc:graphicFrameChg>
        <pc:graphicFrameChg chg="add del mod">
          <ac:chgData name="Farhana Choudhury" userId="8bfadc28-a633-41a8-aacf-e9b58948d589" providerId="ADAL" clId="{AB6ED0B0-9242-9D48-8353-D8ED422CEB97}" dt="2022-06-26T12:47:20.555" v="993" actId="478"/>
          <ac:graphicFrameMkLst>
            <pc:docMk/>
            <pc:sldMk cId="3908321678" sldId="597"/>
            <ac:graphicFrameMk id="9" creationId="{2587D8AC-E9E2-3F72-9A63-C7E5B723D11E}"/>
          </ac:graphicFrameMkLst>
        </pc:graphicFrameChg>
        <pc:graphicFrameChg chg="del">
          <ac:chgData name="Farhana Choudhury" userId="8bfadc28-a633-41a8-aacf-e9b58948d589" providerId="ADAL" clId="{AB6ED0B0-9242-9D48-8353-D8ED422CEB97}" dt="2022-06-26T12:47:20.555" v="993" actId="478"/>
          <ac:graphicFrameMkLst>
            <pc:docMk/>
            <pc:sldMk cId="3908321678" sldId="597"/>
            <ac:graphicFrameMk id="11" creationId="{72B6E451-1431-344B-9739-5BA70523DD89}"/>
          </ac:graphicFrameMkLst>
        </pc:graphicFrameChg>
      </pc:sldChg>
      <pc:sldChg chg="modSp add mod">
        <pc:chgData name="Farhana Choudhury" userId="8bfadc28-a633-41a8-aacf-e9b58948d589" providerId="ADAL" clId="{AB6ED0B0-9242-9D48-8353-D8ED422CEB97}" dt="2022-06-15T02:14:05.862" v="686" actId="20577"/>
        <pc:sldMkLst>
          <pc:docMk/>
          <pc:sldMk cId="2307390944" sldId="598"/>
        </pc:sldMkLst>
        <pc:spChg chg="mod">
          <ac:chgData name="Farhana Choudhury" userId="8bfadc28-a633-41a8-aacf-e9b58948d589" providerId="ADAL" clId="{AB6ED0B0-9242-9D48-8353-D8ED422CEB97}" dt="2022-06-15T02:14:05.862" v="686" actId="20577"/>
          <ac:spMkLst>
            <pc:docMk/>
            <pc:sldMk cId="2307390944" sldId="598"/>
            <ac:spMk id="2" creationId="{F4D0F6AC-A0FA-F443-A90B-CF025E49E894}"/>
          </ac:spMkLst>
        </pc:spChg>
      </pc:sldChg>
      <pc:sldChg chg="add">
        <pc:chgData name="Farhana Choudhury" userId="8bfadc28-a633-41a8-aacf-e9b58948d589" providerId="ADAL" clId="{AB6ED0B0-9242-9D48-8353-D8ED422CEB97}" dt="2022-06-15T02:13:56.629" v="685"/>
        <pc:sldMkLst>
          <pc:docMk/>
          <pc:sldMk cId="208471130" sldId="601"/>
        </pc:sldMkLst>
      </pc:sldChg>
      <pc:sldChg chg="addSp modSp mod">
        <pc:chgData name="Farhana Choudhury" userId="8bfadc28-a633-41a8-aacf-e9b58948d589" providerId="ADAL" clId="{AB6ED0B0-9242-9D48-8353-D8ED422CEB97}" dt="2022-06-11T13:02:46.073" v="597" actId="207"/>
        <pc:sldMkLst>
          <pc:docMk/>
          <pc:sldMk cId="1909989876" sldId="603"/>
        </pc:sldMkLst>
        <pc:spChg chg="add mod">
          <ac:chgData name="Farhana Choudhury" userId="8bfadc28-a633-41a8-aacf-e9b58948d589" providerId="ADAL" clId="{AB6ED0B0-9242-9D48-8353-D8ED422CEB97}" dt="2022-06-11T13:02:46.073" v="597" actId="207"/>
          <ac:spMkLst>
            <pc:docMk/>
            <pc:sldMk cId="1909989876" sldId="603"/>
            <ac:spMk id="32" creationId="{F76096EF-8DB2-C840-9A3E-1D9CB4A2A16E}"/>
          </ac:spMkLst>
        </pc:spChg>
      </pc:sldChg>
      <pc:sldChg chg="del">
        <pc:chgData name="Farhana Choudhury" userId="8bfadc28-a633-41a8-aacf-e9b58948d589" providerId="ADAL" clId="{AB6ED0B0-9242-9D48-8353-D8ED422CEB97}" dt="2022-06-11T13:04:15.137" v="598" actId="2696"/>
        <pc:sldMkLst>
          <pc:docMk/>
          <pc:sldMk cId="1414309151" sldId="604"/>
        </pc:sldMkLst>
      </pc:sldChg>
      <pc:sldChg chg="addSp delSp modSp add mod">
        <pc:chgData name="Farhana Choudhury" userId="8bfadc28-a633-41a8-aacf-e9b58948d589" providerId="ADAL" clId="{AB6ED0B0-9242-9D48-8353-D8ED422CEB97}" dt="2022-06-28T02:13:51.719" v="1350"/>
        <pc:sldMkLst>
          <pc:docMk/>
          <pc:sldMk cId="599427341" sldId="607"/>
        </pc:sldMkLst>
        <pc:spChg chg="add del mod">
          <ac:chgData name="Farhana Choudhury" userId="8bfadc28-a633-41a8-aacf-e9b58948d589" providerId="ADAL" clId="{AB6ED0B0-9242-9D48-8353-D8ED422CEB97}" dt="2022-06-28T02:13:51.719" v="1350"/>
          <ac:spMkLst>
            <pc:docMk/>
            <pc:sldMk cId="599427341" sldId="607"/>
            <ac:spMk id="2" creationId="{D876F2A4-6583-612F-F271-6746589809D9}"/>
          </ac:spMkLst>
        </pc:spChg>
      </pc:sldChg>
      <pc:sldChg chg="modSp add mod">
        <pc:chgData name="Farhana Choudhury" userId="8bfadc28-a633-41a8-aacf-e9b58948d589" providerId="ADAL" clId="{AB6ED0B0-9242-9D48-8353-D8ED422CEB97}" dt="2022-06-26T12:46:58.358" v="991" actId="20577"/>
        <pc:sldMkLst>
          <pc:docMk/>
          <pc:sldMk cId="194299996" sldId="609"/>
        </pc:sldMkLst>
        <pc:spChg chg="mod">
          <ac:chgData name="Farhana Choudhury" userId="8bfadc28-a633-41a8-aacf-e9b58948d589" providerId="ADAL" clId="{AB6ED0B0-9242-9D48-8353-D8ED422CEB97}" dt="2022-06-26T12:46:58.358" v="991" actId="20577"/>
          <ac:spMkLst>
            <pc:docMk/>
            <pc:sldMk cId="194299996" sldId="609"/>
            <ac:spMk id="3" creationId="{242BA64A-B590-4941-B71B-D6D344904027}"/>
          </ac:spMkLst>
        </pc:spChg>
      </pc:sldChg>
      <pc:sldChg chg="add">
        <pc:chgData name="Farhana Choudhury" userId="8bfadc28-a633-41a8-aacf-e9b58948d589" providerId="ADAL" clId="{AB6ED0B0-9242-9D48-8353-D8ED422CEB97}" dt="2022-06-11T13:01:42.493" v="593"/>
        <pc:sldMkLst>
          <pc:docMk/>
          <pc:sldMk cId="4162251126" sldId="610"/>
        </pc:sldMkLst>
      </pc:sldChg>
      <pc:sldChg chg="modSp add mod ord">
        <pc:chgData name="Farhana Choudhury" userId="8bfadc28-a633-41a8-aacf-e9b58948d589" providerId="ADAL" clId="{AB6ED0B0-9242-9D48-8353-D8ED422CEB97}" dt="2022-06-11T13:23:19.147" v="622" actId="21"/>
        <pc:sldMkLst>
          <pc:docMk/>
          <pc:sldMk cId="3374389658" sldId="612"/>
        </pc:sldMkLst>
        <pc:spChg chg="mod">
          <ac:chgData name="Farhana Choudhury" userId="8bfadc28-a633-41a8-aacf-e9b58948d589" providerId="ADAL" clId="{AB6ED0B0-9242-9D48-8353-D8ED422CEB97}" dt="2022-06-11T13:23:19.147" v="622" actId="21"/>
          <ac:spMkLst>
            <pc:docMk/>
            <pc:sldMk cId="3374389658" sldId="612"/>
            <ac:spMk id="2" creationId="{B41E7F6D-B212-A44F-A0CC-7CE4177BDC7A}"/>
          </ac:spMkLst>
        </pc:spChg>
      </pc:sldChg>
      <pc:sldChg chg="modSp add mod">
        <pc:chgData name="Farhana Choudhury" userId="8bfadc28-a633-41a8-aacf-e9b58948d589" providerId="ADAL" clId="{AB6ED0B0-9242-9D48-8353-D8ED422CEB97}" dt="2022-06-15T02:07:00.944" v="675" actId="20577"/>
        <pc:sldMkLst>
          <pc:docMk/>
          <pc:sldMk cId="2053932477" sldId="613"/>
        </pc:sldMkLst>
        <pc:spChg chg="mod">
          <ac:chgData name="Farhana Choudhury" userId="8bfadc28-a633-41a8-aacf-e9b58948d589" providerId="ADAL" clId="{AB6ED0B0-9242-9D48-8353-D8ED422CEB97}" dt="2022-06-15T02:07:00.944" v="675" actId="20577"/>
          <ac:spMkLst>
            <pc:docMk/>
            <pc:sldMk cId="2053932477" sldId="613"/>
            <ac:spMk id="3" creationId="{B1C71E22-49BA-5740-9E15-CD45A88ED9E0}"/>
          </ac:spMkLst>
        </pc:spChg>
      </pc:sldChg>
      <pc:sldChg chg="add del">
        <pc:chgData name="Farhana Choudhury" userId="8bfadc28-a633-41a8-aacf-e9b58948d589" providerId="ADAL" clId="{AB6ED0B0-9242-9D48-8353-D8ED422CEB97}" dt="2022-06-26T12:56:59.662" v="1030" actId="2696"/>
        <pc:sldMkLst>
          <pc:docMk/>
          <pc:sldMk cId="1725043965" sldId="615"/>
        </pc:sldMkLst>
      </pc:sldChg>
      <pc:sldChg chg="add del">
        <pc:chgData name="Farhana Choudhury" userId="8bfadc28-a633-41a8-aacf-e9b58948d589" providerId="ADAL" clId="{AB6ED0B0-9242-9D48-8353-D8ED422CEB97}" dt="2022-06-27T11:55:50.607" v="1160" actId="2696"/>
        <pc:sldMkLst>
          <pc:docMk/>
          <pc:sldMk cId="3546472844" sldId="616"/>
        </pc:sldMkLst>
      </pc:sldChg>
      <pc:sldChg chg="add del">
        <pc:chgData name="Farhana Choudhury" userId="8bfadc28-a633-41a8-aacf-e9b58948d589" providerId="ADAL" clId="{AB6ED0B0-9242-9D48-8353-D8ED422CEB97}" dt="2022-06-27T11:55:54.380" v="1161" actId="2696"/>
        <pc:sldMkLst>
          <pc:docMk/>
          <pc:sldMk cId="208259126" sldId="617"/>
        </pc:sldMkLst>
      </pc:sldChg>
      <pc:sldChg chg="add">
        <pc:chgData name="Farhana Choudhury" userId="8bfadc28-a633-41a8-aacf-e9b58948d589" providerId="ADAL" clId="{AB6ED0B0-9242-9D48-8353-D8ED422CEB97}" dt="2022-06-15T02:07:38.917" v="676"/>
        <pc:sldMkLst>
          <pc:docMk/>
          <pc:sldMk cId="3266190410" sldId="618"/>
        </pc:sldMkLst>
      </pc:sldChg>
      <pc:sldChg chg="addSp modSp add del mod">
        <pc:chgData name="Farhana Choudhury" userId="8bfadc28-a633-41a8-aacf-e9b58948d589" providerId="ADAL" clId="{AB6ED0B0-9242-9D48-8353-D8ED422CEB97}" dt="2022-06-15T09:42:46.627" v="919" actId="207"/>
        <pc:sldMkLst>
          <pc:docMk/>
          <pc:sldMk cId="3547908018" sldId="620"/>
        </pc:sldMkLst>
        <pc:spChg chg="add mod">
          <ac:chgData name="Farhana Choudhury" userId="8bfadc28-a633-41a8-aacf-e9b58948d589" providerId="ADAL" clId="{AB6ED0B0-9242-9D48-8353-D8ED422CEB97}" dt="2022-06-15T09:42:46.627" v="919" actId="207"/>
          <ac:spMkLst>
            <pc:docMk/>
            <pc:sldMk cId="3547908018" sldId="620"/>
            <ac:spMk id="2" creationId="{9326D08E-593F-A3C5-6AB6-4D955F04AC18}"/>
          </ac:spMkLst>
        </pc:spChg>
      </pc:sldChg>
      <pc:sldChg chg="addSp delSp modSp add del mod">
        <pc:chgData name="Farhana Choudhury" userId="8bfadc28-a633-41a8-aacf-e9b58948d589" providerId="ADAL" clId="{AB6ED0B0-9242-9D48-8353-D8ED422CEB97}" dt="2022-06-27T12:00:34.370" v="1216" actId="2696"/>
        <pc:sldMkLst>
          <pc:docMk/>
          <pc:sldMk cId="745730373" sldId="622"/>
        </pc:sldMkLst>
        <pc:spChg chg="add del mod">
          <ac:chgData name="Farhana Choudhury" userId="8bfadc28-a633-41a8-aacf-e9b58948d589" providerId="ADAL" clId="{AB6ED0B0-9242-9D48-8353-D8ED422CEB97}" dt="2022-06-27T11:58:09.634" v="1164" actId="478"/>
          <ac:spMkLst>
            <pc:docMk/>
            <pc:sldMk cId="745730373" sldId="622"/>
            <ac:spMk id="3" creationId="{3EBD6BB8-F41B-1C40-2663-0D69B22CDA0F}"/>
          </ac:spMkLst>
        </pc:spChg>
        <pc:spChg chg="mod">
          <ac:chgData name="Farhana Choudhury" userId="8bfadc28-a633-41a8-aacf-e9b58948d589" providerId="ADAL" clId="{AB6ED0B0-9242-9D48-8353-D8ED422CEB97}" dt="2022-06-27T11:58:19.889" v="1181" actId="20577"/>
          <ac:spMkLst>
            <pc:docMk/>
            <pc:sldMk cId="745730373" sldId="622"/>
            <ac:spMk id="28673" creationId="{1C4CB1AD-DA7D-8644-9540-171F6F575F5F}"/>
          </ac:spMkLst>
        </pc:spChg>
        <pc:picChg chg="del">
          <ac:chgData name="Farhana Choudhury" userId="8bfadc28-a633-41a8-aacf-e9b58948d589" providerId="ADAL" clId="{AB6ED0B0-9242-9D48-8353-D8ED422CEB97}" dt="2022-06-15T02:11:39.130" v="679" actId="478"/>
          <ac:picMkLst>
            <pc:docMk/>
            <pc:sldMk cId="745730373" sldId="622"/>
            <ac:picMk id="8" creationId="{84653C6B-D4CF-CD4E-86BD-9749E94AEFD8}"/>
          </ac:picMkLst>
        </pc:picChg>
      </pc:sldChg>
      <pc:sldChg chg="del">
        <pc:chgData name="Farhana Choudhury" userId="8bfadc28-a633-41a8-aacf-e9b58948d589" providerId="ADAL" clId="{AB6ED0B0-9242-9D48-8353-D8ED422CEB97}" dt="2022-06-15T02:06:31.243" v="632" actId="2696"/>
        <pc:sldMkLst>
          <pc:docMk/>
          <pc:sldMk cId="2057513163" sldId="622"/>
        </pc:sldMkLst>
      </pc:sldChg>
      <pc:sldChg chg="addSp delSp modSp add del mod">
        <pc:chgData name="Farhana Choudhury" userId="8bfadc28-a633-41a8-aacf-e9b58948d589" providerId="ADAL" clId="{AB6ED0B0-9242-9D48-8353-D8ED422CEB97}" dt="2022-06-27T12:00:45.516" v="1217" actId="2696"/>
        <pc:sldMkLst>
          <pc:docMk/>
          <pc:sldMk cId="1297197339" sldId="623"/>
        </pc:sldMkLst>
        <pc:spChg chg="add del mod">
          <ac:chgData name="Farhana Choudhury" userId="8bfadc28-a633-41a8-aacf-e9b58948d589" providerId="ADAL" clId="{AB6ED0B0-9242-9D48-8353-D8ED422CEB97}" dt="2022-06-15T02:11:49.208" v="682" actId="478"/>
          <ac:spMkLst>
            <pc:docMk/>
            <pc:sldMk cId="1297197339" sldId="623"/>
            <ac:spMk id="3" creationId="{FF9A9FC4-7F13-7FD1-7348-88FEAB6FB347}"/>
          </ac:spMkLst>
        </pc:spChg>
        <pc:spChg chg="mod">
          <ac:chgData name="Farhana Choudhury" userId="8bfadc28-a633-41a8-aacf-e9b58948d589" providerId="ADAL" clId="{AB6ED0B0-9242-9D48-8353-D8ED422CEB97}" dt="2022-06-15T02:11:43.019" v="680" actId="20577"/>
          <ac:spMkLst>
            <pc:docMk/>
            <pc:sldMk cId="1297197339" sldId="623"/>
            <ac:spMk id="36865" creationId="{F3A9528C-7624-1445-952B-239610292E51}"/>
          </ac:spMkLst>
        </pc:spChg>
        <pc:picChg chg="del">
          <ac:chgData name="Farhana Choudhury" userId="8bfadc28-a633-41a8-aacf-e9b58948d589" providerId="ADAL" clId="{AB6ED0B0-9242-9D48-8353-D8ED422CEB97}" dt="2022-06-15T02:11:45.959" v="681" actId="478"/>
          <ac:picMkLst>
            <pc:docMk/>
            <pc:sldMk cId="1297197339" sldId="623"/>
            <ac:picMk id="7" creationId="{64D25846-B276-1941-B712-193F4F404363}"/>
          </ac:picMkLst>
        </pc:picChg>
        <pc:picChg chg="del">
          <ac:chgData name="Farhana Choudhury" userId="8bfadc28-a633-41a8-aacf-e9b58948d589" providerId="ADAL" clId="{AB6ED0B0-9242-9D48-8353-D8ED422CEB97}" dt="2022-06-15T02:11:51.751" v="683" actId="478"/>
          <ac:picMkLst>
            <pc:docMk/>
            <pc:sldMk cId="1297197339" sldId="623"/>
            <ac:picMk id="12" creationId="{4D287F2A-296B-F944-BBB6-1B9CF1C43D33}"/>
          </ac:picMkLst>
        </pc:picChg>
      </pc:sldChg>
      <pc:sldChg chg="del">
        <pc:chgData name="Farhana Choudhury" userId="8bfadc28-a633-41a8-aacf-e9b58948d589" providerId="ADAL" clId="{AB6ED0B0-9242-9D48-8353-D8ED422CEB97}" dt="2022-06-15T02:06:31.243" v="632" actId="2696"/>
        <pc:sldMkLst>
          <pc:docMk/>
          <pc:sldMk cId="3760610007" sldId="623"/>
        </pc:sldMkLst>
      </pc:sldChg>
      <pc:sldChg chg="modSp mod modNotesTx">
        <pc:chgData name="Farhana Choudhury" userId="8bfadc28-a633-41a8-aacf-e9b58948d589" providerId="ADAL" clId="{AB6ED0B0-9242-9D48-8353-D8ED422CEB97}" dt="2022-06-11T12:56:58.400" v="435" actId="20577"/>
        <pc:sldMkLst>
          <pc:docMk/>
          <pc:sldMk cId="2907520605" sldId="626"/>
        </pc:sldMkLst>
        <pc:spChg chg="mod">
          <ac:chgData name="Farhana Choudhury" userId="8bfadc28-a633-41a8-aacf-e9b58948d589" providerId="ADAL" clId="{AB6ED0B0-9242-9D48-8353-D8ED422CEB97}" dt="2022-06-11T12:41:56.402" v="83" actId="20577"/>
          <ac:spMkLst>
            <pc:docMk/>
            <pc:sldMk cId="2907520605" sldId="626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26T12:37:31.600" v="921" actId="20577"/>
        <pc:sldMkLst>
          <pc:docMk/>
          <pc:sldMk cId="4259002647" sldId="630"/>
        </pc:sldMkLst>
        <pc:spChg chg="mod">
          <ac:chgData name="Farhana Choudhury" userId="8bfadc28-a633-41a8-aacf-e9b58948d589" providerId="ADAL" clId="{AB6ED0B0-9242-9D48-8353-D8ED422CEB97}" dt="2022-06-26T12:37:31.600" v="921" actId="20577"/>
          <ac:spMkLst>
            <pc:docMk/>
            <pc:sldMk cId="4259002647" sldId="630"/>
            <ac:spMk id="7170" creationId="{940123AF-B1D8-834A-B97A-6A826D12006A}"/>
          </ac:spMkLst>
        </pc:spChg>
      </pc:sldChg>
      <pc:sldChg chg="modSp del mod">
        <pc:chgData name="Farhana Choudhury" userId="8bfadc28-a633-41a8-aacf-e9b58948d589" providerId="ADAL" clId="{AB6ED0B0-9242-9D48-8353-D8ED422CEB97}" dt="2022-06-11T12:46:26.139" v="229" actId="2696"/>
        <pc:sldMkLst>
          <pc:docMk/>
          <pc:sldMk cId="101040249" sldId="631"/>
        </pc:sldMkLst>
        <pc:spChg chg="mod">
          <ac:chgData name="Farhana Choudhury" userId="8bfadc28-a633-41a8-aacf-e9b58948d589" providerId="ADAL" clId="{AB6ED0B0-9242-9D48-8353-D8ED422CEB97}" dt="2022-06-11T12:46:18.279" v="228" actId="21"/>
          <ac:spMkLst>
            <pc:docMk/>
            <pc:sldMk cId="101040249" sldId="631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11T12:57:35.677" v="470" actId="5793"/>
        <pc:sldMkLst>
          <pc:docMk/>
          <pc:sldMk cId="3100996521" sldId="632"/>
        </pc:sldMkLst>
        <pc:spChg chg="mod">
          <ac:chgData name="Farhana Choudhury" userId="8bfadc28-a633-41a8-aacf-e9b58948d589" providerId="ADAL" clId="{AB6ED0B0-9242-9D48-8353-D8ED422CEB97}" dt="2022-06-11T12:57:35.677" v="470" actId="5793"/>
          <ac:spMkLst>
            <pc:docMk/>
            <pc:sldMk cId="3100996521" sldId="632"/>
            <ac:spMk id="7170" creationId="{940123AF-B1D8-834A-B97A-6A826D12006A}"/>
          </ac:spMkLst>
        </pc:spChg>
      </pc:sldChg>
      <pc:sldChg chg="delSp modSp mod">
        <pc:chgData name="Farhana Choudhury" userId="8bfadc28-a633-41a8-aacf-e9b58948d589" providerId="ADAL" clId="{AB6ED0B0-9242-9D48-8353-D8ED422CEB97}" dt="2022-06-11T12:56:29.743" v="405" actId="113"/>
        <pc:sldMkLst>
          <pc:docMk/>
          <pc:sldMk cId="3057670944" sldId="633"/>
        </pc:sldMkLst>
        <pc:spChg chg="mod">
          <ac:chgData name="Farhana Choudhury" userId="8bfadc28-a633-41a8-aacf-e9b58948d589" providerId="ADAL" clId="{AB6ED0B0-9242-9D48-8353-D8ED422CEB97}" dt="2022-06-11T12:56:29.743" v="405" actId="113"/>
          <ac:spMkLst>
            <pc:docMk/>
            <pc:sldMk cId="3057670944" sldId="633"/>
            <ac:spMk id="2" creationId="{79B46FF5-50C5-48AF-A4F2-D957BC3F9A35}"/>
          </ac:spMkLst>
        </pc:spChg>
        <pc:spChg chg="mod">
          <ac:chgData name="Farhana Choudhury" userId="8bfadc28-a633-41a8-aacf-e9b58948d589" providerId="ADAL" clId="{AB6ED0B0-9242-9D48-8353-D8ED422CEB97}" dt="2022-06-11T12:56:06.058" v="403" actId="20577"/>
          <ac:spMkLst>
            <pc:docMk/>
            <pc:sldMk cId="3057670944" sldId="633"/>
            <ac:spMk id="7170" creationId="{940123AF-B1D8-834A-B97A-6A826D12006A}"/>
          </ac:spMkLst>
        </pc:spChg>
        <pc:cxnChg chg="del">
          <ac:chgData name="Farhana Choudhury" userId="8bfadc28-a633-41a8-aacf-e9b58948d589" providerId="ADAL" clId="{AB6ED0B0-9242-9D48-8353-D8ED422CEB97}" dt="2022-06-11T12:55:16.868" v="399" actId="478"/>
          <ac:cxnSpMkLst>
            <pc:docMk/>
            <pc:sldMk cId="3057670944" sldId="633"/>
            <ac:cxnSpMk id="6" creationId="{51B07FC9-3C37-4D19-BAE4-1B8075F36D65}"/>
          </ac:cxnSpMkLst>
        </pc:cxnChg>
      </pc:sldChg>
      <pc:sldChg chg="modSp del mod">
        <pc:chgData name="Farhana Choudhury" userId="8bfadc28-a633-41a8-aacf-e9b58948d589" providerId="ADAL" clId="{AB6ED0B0-9242-9D48-8353-D8ED422CEB97}" dt="2022-06-11T12:49:35.214" v="263" actId="2696"/>
        <pc:sldMkLst>
          <pc:docMk/>
          <pc:sldMk cId="1013684447" sldId="634"/>
        </pc:sldMkLst>
        <pc:spChg chg="mod">
          <ac:chgData name="Farhana Choudhury" userId="8bfadc28-a633-41a8-aacf-e9b58948d589" providerId="ADAL" clId="{AB6ED0B0-9242-9D48-8353-D8ED422CEB97}" dt="2022-06-11T12:49:26.464" v="262" actId="21"/>
          <ac:spMkLst>
            <pc:docMk/>
            <pc:sldMk cId="1013684447" sldId="634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11T13:06:18.218" v="611" actId="14100"/>
        <pc:sldMkLst>
          <pc:docMk/>
          <pc:sldMk cId="3241493561" sldId="637"/>
        </pc:sldMkLst>
        <pc:spChg chg="mod">
          <ac:chgData name="Farhana Choudhury" userId="8bfadc28-a633-41a8-aacf-e9b58948d589" providerId="ADAL" clId="{AB6ED0B0-9242-9D48-8353-D8ED422CEB97}" dt="2022-06-11T13:06:18.218" v="611" actId="14100"/>
          <ac:spMkLst>
            <pc:docMk/>
            <pc:sldMk cId="3241493561" sldId="637"/>
            <ac:spMk id="70658" creationId="{AC57A0AE-1685-1B42-B346-E96ED1A545C7}"/>
          </ac:spMkLst>
        </pc:spChg>
      </pc:sldChg>
      <pc:sldChg chg="del">
        <pc:chgData name="Farhana Choudhury" userId="8bfadc28-a633-41a8-aacf-e9b58948d589" providerId="ADAL" clId="{AB6ED0B0-9242-9D48-8353-D8ED422CEB97}" dt="2022-06-26T12:49:13.563" v="994" actId="2696"/>
        <pc:sldMkLst>
          <pc:docMk/>
          <pc:sldMk cId="4071675900" sldId="646"/>
        </pc:sldMkLst>
      </pc:sldChg>
      <pc:sldChg chg="modSp add del mod">
        <pc:chgData name="Farhana Choudhury" userId="8bfadc28-a633-41a8-aacf-e9b58948d589" providerId="ADAL" clId="{AB6ED0B0-9242-9D48-8353-D8ED422CEB97}" dt="2022-06-27T11:52:01.024" v="1157" actId="20577"/>
        <pc:sldMkLst>
          <pc:docMk/>
          <pc:sldMk cId="2640599688" sldId="657"/>
        </pc:sldMkLst>
        <pc:spChg chg="mod">
          <ac:chgData name="Farhana Choudhury" userId="8bfadc28-a633-41a8-aacf-e9b58948d589" providerId="ADAL" clId="{AB6ED0B0-9242-9D48-8353-D8ED422CEB97}" dt="2022-06-27T11:52:01.024" v="1157" actId="20577"/>
          <ac:spMkLst>
            <pc:docMk/>
            <pc:sldMk cId="2640599688" sldId="657"/>
            <ac:spMk id="101378" creationId="{143AE051-96FC-5F4B-91FD-2D460D37A4FA}"/>
          </ac:spMkLst>
        </pc:spChg>
      </pc:sldChg>
      <pc:sldChg chg="modSp add del mod">
        <pc:chgData name="Farhana Choudhury" userId="8bfadc28-a633-41a8-aacf-e9b58948d589" providerId="ADAL" clId="{AB6ED0B0-9242-9D48-8353-D8ED422CEB97}" dt="2022-06-15T09:40:18.140" v="820" actId="20577"/>
        <pc:sldMkLst>
          <pc:docMk/>
          <pc:sldMk cId="1868340350" sldId="659"/>
        </pc:sldMkLst>
        <pc:spChg chg="mod">
          <ac:chgData name="Farhana Choudhury" userId="8bfadc28-a633-41a8-aacf-e9b58948d589" providerId="ADAL" clId="{AB6ED0B0-9242-9D48-8353-D8ED422CEB97}" dt="2022-06-15T09:40:18.140" v="820" actId="20577"/>
          <ac:spMkLst>
            <pc:docMk/>
            <pc:sldMk cId="1868340350" sldId="659"/>
            <ac:spMk id="101378" creationId="{143AE051-96FC-5F4B-91FD-2D460D37A4FA}"/>
          </ac:spMkLst>
        </pc:spChg>
      </pc:sldChg>
      <pc:sldChg chg="add del">
        <pc:chgData name="Farhana Choudhury" userId="8bfadc28-a633-41a8-aacf-e9b58948d589" providerId="ADAL" clId="{AB6ED0B0-9242-9D48-8353-D8ED422CEB97}" dt="2022-06-15T09:39:42.212" v="784"/>
        <pc:sldMkLst>
          <pc:docMk/>
          <pc:sldMk cId="3296444521" sldId="660"/>
        </pc:sldMkLst>
      </pc:sldChg>
      <pc:sldChg chg="modSp mod modNotesTx">
        <pc:chgData name="Farhana Choudhury" userId="8bfadc28-a633-41a8-aacf-e9b58948d589" providerId="ADAL" clId="{AB6ED0B0-9242-9D48-8353-D8ED422CEB97}" dt="2022-06-11T12:57:28.509" v="468" actId="20577"/>
        <pc:sldMkLst>
          <pc:docMk/>
          <pc:sldMk cId="534454099" sldId="661"/>
        </pc:sldMkLst>
        <pc:spChg chg="mod">
          <ac:chgData name="Farhana Choudhury" userId="8bfadc28-a633-41a8-aacf-e9b58948d589" providerId="ADAL" clId="{AB6ED0B0-9242-9D48-8353-D8ED422CEB97}" dt="2022-06-11T12:46:44.118" v="244" actId="20577"/>
          <ac:spMkLst>
            <pc:docMk/>
            <pc:sldMk cId="534454099" sldId="661"/>
            <ac:spMk id="7170" creationId="{940123AF-B1D8-834A-B97A-6A826D12006A}"/>
          </ac:spMkLst>
        </pc:spChg>
      </pc:sldChg>
      <pc:sldChg chg="modSp add mod">
        <pc:chgData name="Farhana Choudhury" userId="8bfadc28-a633-41a8-aacf-e9b58948d589" providerId="ADAL" clId="{AB6ED0B0-9242-9D48-8353-D8ED422CEB97}" dt="2022-06-27T12:17:38.595" v="1347" actId="20577"/>
        <pc:sldMkLst>
          <pc:docMk/>
          <pc:sldMk cId="1940149600" sldId="663"/>
        </pc:sldMkLst>
        <pc:spChg chg="mod">
          <ac:chgData name="Farhana Choudhury" userId="8bfadc28-a633-41a8-aacf-e9b58948d589" providerId="ADAL" clId="{AB6ED0B0-9242-9D48-8353-D8ED422CEB97}" dt="2022-06-27T12:17:38.595" v="1347" actId="20577"/>
          <ac:spMkLst>
            <pc:docMk/>
            <pc:sldMk cId="1940149600" sldId="663"/>
            <ac:spMk id="5" creationId="{1074D988-5C28-9D4E-ABD5-0E515C612C7F}"/>
          </ac:spMkLst>
        </pc:spChg>
      </pc:sldChg>
      <pc:sldChg chg="add del">
        <pc:chgData name="Farhana Choudhury" userId="8bfadc28-a633-41a8-aacf-e9b58948d589" providerId="ADAL" clId="{AB6ED0B0-9242-9D48-8353-D8ED422CEB97}" dt="2022-06-27T11:57:49.999" v="1162" actId="2696"/>
        <pc:sldMkLst>
          <pc:docMk/>
          <pc:sldMk cId="3675024956" sldId="664"/>
        </pc:sldMkLst>
      </pc:sldChg>
      <pc:sldChg chg="add">
        <pc:chgData name="Farhana Choudhury" userId="8bfadc28-a633-41a8-aacf-e9b58948d589" providerId="ADAL" clId="{AB6ED0B0-9242-9D48-8353-D8ED422CEB97}" dt="2022-06-15T02:12:25.556" v="684"/>
        <pc:sldMkLst>
          <pc:docMk/>
          <pc:sldMk cId="4258069595" sldId="665"/>
        </pc:sldMkLst>
      </pc:sldChg>
      <pc:sldChg chg="add">
        <pc:chgData name="Farhana Choudhury" userId="8bfadc28-a633-41a8-aacf-e9b58948d589" providerId="ADAL" clId="{AB6ED0B0-9242-9D48-8353-D8ED422CEB97}" dt="2022-06-15T02:12:25.556" v="684"/>
        <pc:sldMkLst>
          <pc:docMk/>
          <pc:sldMk cId="3379300561" sldId="666"/>
        </pc:sldMkLst>
      </pc:sldChg>
      <pc:sldChg chg="modSp add mod">
        <pc:chgData name="Farhana Choudhury" userId="8bfadc28-a633-41a8-aacf-e9b58948d589" providerId="ADAL" clId="{AB6ED0B0-9242-9D48-8353-D8ED422CEB97}" dt="2022-06-15T02:16:16.062" v="783" actId="20577"/>
        <pc:sldMkLst>
          <pc:docMk/>
          <pc:sldMk cId="2689114241" sldId="667"/>
        </pc:sldMkLst>
        <pc:spChg chg="mod">
          <ac:chgData name="Farhana Choudhury" userId="8bfadc28-a633-41a8-aacf-e9b58948d589" providerId="ADAL" clId="{AB6ED0B0-9242-9D48-8353-D8ED422CEB97}" dt="2022-06-15T02:16:16.062" v="783" actId="20577"/>
          <ac:spMkLst>
            <pc:docMk/>
            <pc:sldMk cId="2689114241" sldId="667"/>
            <ac:spMk id="3" creationId="{C5E2BF53-6B75-5343-ACB4-0121D08152CB}"/>
          </ac:spMkLst>
        </pc:spChg>
      </pc:sldChg>
      <pc:sldChg chg="add">
        <pc:chgData name="Farhana Choudhury" userId="8bfadc28-a633-41a8-aacf-e9b58948d589" providerId="ADAL" clId="{AB6ED0B0-9242-9D48-8353-D8ED422CEB97}" dt="2022-06-15T09:39:42.212" v="784"/>
        <pc:sldMkLst>
          <pc:docMk/>
          <pc:sldMk cId="1511327817" sldId="668"/>
        </pc:sldMkLst>
      </pc:sldChg>
      <pc:sldChg chg="modSp add mod">
        <pc:chgData name="Farhana Choudhury" userId="8bfadc28-a633-41a8-aacf-e9b58948d589" providerId="ADAL" clId="{AB6ED0B0-9242-9D48-8353-D8ED422CEB97}" dt="2022-06-15T09:40:28.092" v="822" actId="20577"/>
        <pc:sldMkLst>
          <pc:docMk/>
          <pc:sldMk cId="2057513163" sldId="669"/>
        </pc:sldMkLst>
        <pc:spChg chg="mod">
          <ac:chgData name="Farhana Choudhury" userId="8bfadc28-a633-41a8-aacf-e9b58948d589" providerId="ADAL" clId="{AB6ED0B0-9242-9D48-8353-D8ED422CEB97}" dt="2022-06-15T09:40:28.092" v="822" actId="20577"/>
          <ac:spMkLst>
            <pc:docMk/>
            <pc:sldMk cId="2057513163" sldId="669"/>
            <ac:spMk id="119811" creationId="{66FB96E6-FCCA-D84E-B2A1-ED28F8B73F2B}"/>
          </ac:spMkLst>
        </pc:spChg>
      </pc:sldChg>
      <pc:sldChg chg="addSp delSp modSp new mod">
        <pc:chgData name="Farhana Choudhury" userId="8bfadc28-a633-41a8-aacf-e9b58948d589" providerId="ADAL" clId="{AB6ED0B0-9242-9D48-8353-D8ED422CEB97}" dt="2022-06-26T12:56:57.227" v="1029" actId="1076"/>
        <pc:sldMkLst>
          <pc:docMk/>
          <pc:sldMk cId="24965220" sldId="670"/>
        </pc:sldMkLst>
        <pc:spChg chg="del">
          <ac:chgData name="Farhana Choudhury" userId="8bfadc28-a633-41a8-aacf-e9b58948d589" providerId="ADAL" clId="{AB6ED0B0-9242-9D48-8353-D8ED422CEB97}" dt="2022-06-26T12:55:45.828" v="996" actId="478"/>
          <ac:spMkLst>
            <pc:docMk/>
            <pc:sldMk cId="24965220" sldId="670"/>
            <ac:spMk id="2" creationId="{04E9A2FE-18F3-ACE9-49E5-652FAAD679CB}"/>
          </ac:spMkLst>
        </pc:spChg>
        <pc:spChg chg="add mod">
          <ac:chgData name="Farhana Choudhury" userId="8bfadc28-a633-41a8-aacf-e9b58948d589" providerId="ADAL" clId="{AB6ED0B0-9242-9D48-8353-D8ED422CEB97}" dt="2022-06-26T12:56:45.997" v="1026" actId="1035"/>
          <ac:spMkLst>
            <pc:docMk/>
            <pc:sldMk cId="24965220" sldId="670"/>
            <ac:spMk id="5" creationId="{F78F8BF9-C03D-6BB3-8100-98BD35D4AE5C}"/>
          </ac:spMkLst>
        </pc:spChg>
        <pc:spChg chg="add mod">
          <ac:chgData name="Farhana Choudhury" userId="8bfadc28-a633-41a8-aacf-e9b58948d589" providerId="ADAL" clId="{AB6ED0B0-9242-9D48-8353-D8ED422CEB97}" dt="2022-06-26T12:56:45.997" v="1026" actId="1035"/>
          <ac:spMkLst>
            <pc:docMk/>
            <pc:sldMk cId="24965220" sldId="670"/>
            <ac:spMk id="6" creationId="{6FC09CA2-2655-9880-9C68-41900ADCFAF6}"/>
          </ac:spMkLst>
        </pc:spChg>
        <pc:spChg chg="add mod">
          <ac:chgData name="Farhana Choudhury" userId="8bfadc28-a633-41a8-aacf-e9b58948d589" providerId="ADAL" clId="{AB6ED0B0-9242-9D48-8353-D8ED422CEB97}" dt="2022-06-26T12:56:57.227" v="1029" actId="1076"/>
          <ac:spMkLst>
            <pc:docMk/>
            <pc:sldMk cId="24965220" sldId="670"/>
            <ac:spMk id="7" creationId="{DC4C029E-3A24-D732-D7DF-36275F1123F2}"/>
          </ac:spMkLst>
        </pc:spChg>
        <pc:spChg chg="add mod">
          <ac:chgData name="Farhana Choudhury" userId="8bfadc28-a633-41a8-aacf-e9b58948d589" providerId="ADAL" clId="{AB6ED0B0-9242-9D48-8353-D8ED422CEB97}" dt="2022-06-26T12:56:52.583" v="1028" actId="1076"/>
          <ac:spMkLst>
            <pc:docMk/>
            <pc:sldMk cId="24965220" sldId="670"/>
            <ac:spMk id="9" creationId="{36FB3CE1-93E8-67FD-50CF-6A8A7D8B35DD}"/>
          </ac:spMkLst>
        </pc:spChg>
        <pc:picChg chg="add mod">
          <ac:chgData name="Farhana Choudhury" userId="8bfadc28-a633-41a8-aacf-e9b58948d589" providerId="ADAL" clId="{AB6ED0B0-9242-9D48-8353-D8ED422CEB97}" dt="2022-06-26T12:56:52.583" v="1028" actId="1076"/>
          <ac:picMkLst>
            <pc:docMk/>
            <pc:sldMk cId="24965220" sldId="670"/>
            <ac:picMk id="8" creationId="{E42F3192-1CDC-76B4-D23F-E8F49E71A82E}"/>
          </ac:picMkLst>
        </pc:picChg>
      </pc:sldChg>
      <pc:sldChg chg="addSp delSp modSp add mod">
        <pc:chgData name="Farhana Choudhury" userId="8bfadc28-a633-41a8-aacf-e9b58948d589" providerId="ADAL" clId="{AB6ED0B0-9242-9D48-8353-D8ED422CEB97}" dt="2022-06-27T12:00:03.374" v="1215" actId="27614"/>
        <pc:sldMkLst>
          <pc:docMk/>
          <pc:sldMk cId="3815618810" sldId="671"/>
        </pc:sldMkLst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2" creationId="{3DDB7A6E-1C1F-2D4F-A60F-5E5BEF1DEDE5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3" creationId="{3F1A28A2-2104-0848-B5BB-BEB44712CB79}"/>
          </ac:spMkLst>
        </pc:spChg>
        <pc:spChg chg="mod">
          <ac:chgData name="Farhana Choudhury" userId="8bfadc28-a633-41a8-aacf-e9b58948d589" providerId="ADAL" clId="{AB6ED0B0-9242-9D48-8353-D8ED422CEB97}" dt="2022-06-27T11:59:45.326" v="1212" actId="20577"/>
          <ac:spMkLst>
            <pc:docMk/>
            <pc:sldMk cId="3815618810" sldId="671"/>
            <ac:spMk id="5" creationId="{1074D988-5C28-9D4E-ABD5-0E515C612C7F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3" creationId="{43DBDC91-1388-3B47-A589-16DD499DC83E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5" creationId="{1D269BC8-C713-7D44-8843-F10FD39EBE25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6" creationId="{4FAABC0F-4EFF-3647-8D00-40E0DC0FE688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7" creationId="{369FDA05-8596-B942-9B96-7137BBB844E0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8" creationId="{71553FD6-897B-7847-8166-CACA7F211B1C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104452" creationId="{4ADBC97C-9199-894D-A44E-F6F8149D30BB}"/>
          </ac:spMkLst>
        </pc:s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30" creationId="{61E4937F-5577-B642-B145-9D514017871F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42" creationId="{0163D503-6DCA-2C48-8B77-A348EDB17535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104450" creationId="{8253703E-D851-B548-AA7A-90F03B86CBA7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104451" creationId="{C96AFDBA-C46B-6F4C-8A49-9EC3C5D30F4A}"/>
          </ac:grpSpMkLst>
        </pc:grpChg>
        <pc:picChg chg="add mod">
          <ac:chgData name="Farhana Choudhury" userId="8bfadc28-a633-41a8-aacf-e9b58948d589" providerId="ADAL" clId="{AB6ED0B0-9242-9D48-8353-D8ED422CEB97}" dt="2022-06-27T12:00:03.374" v="1215" actId="27614"/>
          <ac:picMkLst>
            <pc:docMk/>
            <pc:sldMk cId="3815618810" sldId="671"/>
            <ac:picMk id="6" creationId="{18A8A72A-59E5-C125-C687-1341BE298B16}"/>
          </ac:picMkLst>
        </pc:picChg>
      </pc:sldChg>
      <pc:sldMasterChg chg="delSldLayout">
        <pc:chgData name="Farhana Choudhury" userId="8bfadc28-a633-41a8-aacf-e9b58948d589" providerId="ADAL" clId="{AB6ED0B0-9242-9D48-8353-D8ED422CEB97}" dt="2022-06-15T02:06:31.243" v="632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AB6ED0B0-9242-9D48-8353-D8ED422CEB97}" dt="2022-06-11T13:04:15.137" v="598" actId="2696"/>
          <pc:sldLayoutMkLst>
            <pc:docMk/>
            <pc:sldMasterMk cId="3591405168" sldId="2147484182"/>
            <pc:sldLayoutMk cId="2365971784" sldId="2147484258"/>
          </pc:sldLayoutMkLst>
        </pc:sldLayoutChg>
        <pc:sldLayoutChg chg="del">
          <pc:chgData name="Farhana Choudhury" userId="8bfadc28-a633-41a8-aacf-e9b58948d589" providerId="ADAL" clId="{AB6ED0B0-9242-9D48-8353-D8ED422CEB97}" dt="2022-06-15T02:06:31.243" v="632" actId="2696"/>
          <pc:sldLayoutMkLst>
            <pc:docMk/>
            <pc:sldMasterMk cId="3591405168" sldId="2147484182"/>
            <pc:sldLayoutMk cId="3168244563" sldId="2147484260"/>
          </pc:sldLayoutMkLst>
        </pc:sldLayoutChg>
      </pc:sldMasterChg>
    </pc:docChg>
  </pc:docChgLst>
  <pc:docChgLst>
    <pc:chgData name="Farhana Choudhury" userId="8bfadc28-a633-41a8-aacf-e9b58948d589" providerId="ADAL" clId="{6DE06CA3-BEC9-1845-A227-66FF2E2AFD9F}"/>
    <pc:docChg chg="undo custSel addSld delSld modSld sldOrd">
      <pc:chgData name="Farhana Choudhury" userId="8bfadc28-a633-41a8-aacf-e9b58948d589" providerId="ADAL" clId="{6DE06CA3-BEC9-1845-A227-66FF2E2AFD9F}" dt="2024-07-24T03:33:55.199" v="812" actId="20577"/>
      <pc:docMkLst>
        <pc:docMk/>
      </pc:docMkLst>
      <pc:sldChg chg="del">
        <pc:chgData name="Farhana Choudhury" userId="8bfadc28-a633-41a8-aacf-e9b58948d589" providerId="ADAL" clId="{6DE06CA3-BEC9-1845-A227-66FF2E2AFD9F}" dt="2024-07-23T01:34:49.927" v="313" actId="2696"/>
        <pc:sldMkLst>
          <pc:docMk/>
          <pc:sldMk cId="3057093008" sldId="297"/>
        </pc:sldMkLst>
      </pc:sldChg>
      <pc:sldChg chg="del">
        <pc:chgData name="Farhana Choudhury" userId="8bfadc28-a633-41a8-aacf-e9b58948d589" providerId="ADAL" clId="{6DE06CA3-BEC9-1845-A227-66FF2E2AFD9F}" dt="2024-07-23T01:34:49.937" v="314" actId="2696"/>
        <pc:sldMkLst>
          <pc:docMk/>
          <pc:sldMk cId="4046361965" sldId="527"/>
        </pc:sldMkLst>
      </pc:sldChg>
      <pc:sldChg chg="ord">
        <pc:chgData name="Farhana Choudhury" userId="8bfadc28-a633-41a8-aacf-e9b58948d589" providerId="ADAL" clId="{6DE06CA3-BEC9-1845-A227-66FF2E2AFD9F}" dt="2024-07-23T01:35:52.806" v="323" actId="20578"/>
        <pc:sldMkLst>
          <pc:docMk/>
          <pc:sldMk cId="2201893304" sldId="529"/>
        </pc:sldMkLst>
      </pc:sldChg>
      <pc:sldChg chg="modSp mod">
        <pc:chgData name="Farhana Choudhury" userId="8bfadc28-a633-41a8-aacf-e9b58948d589" providerId="ADAL" clId="{6DE06CA3-BEC9-1845-A227-66FF2E2AFD9F}" dt="2024-07-23T01:30:00.422" v="277" actId="20577"/>
        <pc:sldMkLst>
          <pc:docMk/>
          <pc:sldMk cId="0" sldId="536"/>
        </pc:sldMkLst>
        <pc:spChg chg="mod">
          <ac:chgData name="Farhana Choudhury" userId="8bfadc28-a633-41a8-aacf-e9b58948d589" providerId="ADAL" clId="{6DE06CA3-BEC9-1845-A227-66FF2E2AFD9F}" dt="2024-07-23T01:30:00.422" v="277" actId="20577"/>
          <ac:spMkLst>
            <pc:docMk/>
            <pc:sldMk cId="0" sldId="536"/>
            <ac:spMk id="11266" creationId="{B8C51614-57AB-624D-AEC2-DCF1B02A0927}"/>
          </ac:spMkLst>
        </pc:spChg>
      </pc:sldChg>
      <pc:sldChg chg="modSp mod">
        <pc:chgData name="Farhana Choudhury" userId="8bfadc28-a633-41a8-aacf-e9b58948d589" providerId="ADAL" clId="{6DE06CA3-BEC9-1845-A227-66FF2E2AFD9F}" dt="2024-07-24T01:10:57.488" v="361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6DE06CA3-BEC9-1845-A227-66FF2E2AFD9F}" dt="2024-07-23T01:23:16.320" v="4" actId="20577"/>
          <ac:spMkLst>
            <pc:docMk/>
            <pc:sldMk cId="79267661" sldId="582"/>
            <ac:spMk id="3" creationId="{8CEE631B-23A6-364E-A2F4-4355776867F3}"/>
          </ac:spMkLst>
        </pc:spChg>
        <pc:spChg chg="mod">
          <ac:chgData name="Farhana Choudhury" userId="8bfadc28-a633-41a8-aacf-e9b58948d589" providerId="ADAL" clId="{6DE06CA3-BEC9-1845-A227-66FF2E2AFD9F}" dt="2024-07-24T01:10:57.488" v="361" actId="20577"/>
          <ac:spMkLst>
            <pc:docMk/>
            <pc:sldMk cId="79267661" sldId="582"/>
            <ac:spMk id="5" creationId="{EA752CF1-41DC-B946-BC99-68C5CC88CB85}"/>
          </ac:spMkLst>
        </pc:spChg>
      </pc:sldChg>
      <pc:sldChg chg="modSp mod modAnim">
        <pc:chgData name="Farhana Choudhury" userId="8bfadc28-a633-41a8-aacf-e9b58948d589" providerId="ADAL" clId="{6DE06CA3-BEC9-1845-A227-66FF2E2AFD9F}" dt="2024-07-24T01:21:59.703" v="481"/>
        <pc:sldMkLst>
          <pc:docMk/>
          <pc:sldMk cId="3450047722" sldId="583"/>
        </pc:sldMkLst>
        <pc:spChg chg="mod">
          <ac:chgData name="Farhana Choudhury" userId="8bfadc28-a633-41a8-aacf-e9b58948d589" providerId="ADAL" clId="{6DE06CA3-BEC9-1845-A227-66FF2E2AFD9F}" dt="2024-07-23T01:28:35.787" v="201" actId="1036"/>
          <ac:spMkLst>
            <pc:docMk/>
            <pc:sldMk cId="3450047722" sldId="583"/>
            <ac:spMk id="7170" creationId="{940123AF-B1D8-834A-B97A-6A826D12006A}"/>
          </ac:spMkLst>
        </pc:spChg>
      </pc:sldChg>
      <pc:sldChg chg="ord">
        <pc:chgData name="Farhana Choudhury" userId="8bfadc28-a633-41a8-aacf-e9b58948d589" providerId="ADAL" clId="{6DE06CA3-BEC9-1845-A227-66FF2E2AFD9F}" dt="2024-07-23T01:35:50.743" v="322" actId="20578"/>
        <pc:sldMkLst>
          <pc:docMk/>
          <pc:sldMk cId="3894936964" sldId="585"/>
        </pc:sldMkLst>
      </pc:sldChg>
      <pc:sldChg chg="delSp add del mod">
        <pc:chgData name="Farhana Choudhury" userId="8bfadc28-a633-41a8-aacf-e9b58948d589" providerId="ADAL" clId="{6DE06CA3-BEC9-1845-A227-66FF2E2AFD9F}" dt="2024-07-23T01:37:25.352" v="328" actId="2696"/>
        <pc:sldMkLst>
          <pc:docMk/>
          <pc:sldMk cId="2806024040" sldId="596"/>
        </pc:sldMkLst>
        <pc:inkChg chg="del">
          <ac:chgData name="Farhana Choudhury" userId="8bfadc28-a633-41a8-aacf-e9b58948d589" providerId="ADAL" clId="{6DE06CA3-BEC9-1845-A227-66FF2E2AFD9F}" dt="2024-07-23T01:31:49.689" v="300" actId="478"/>
          <ac:inkMkLst>
            <pc:docMk/>
            <pc:sldMk cId="2806024040" sldId="596"/>
            <ac:inkMk id="2" creationId="{E0FABBE0-8FB8-90FD-6055-A9B888EAE531}"/>
          </ac:inkMkLst>
        </pc:inkChg>
      </pc:sldChg>
      <pc:sldChg chg="del">
        <pc:chgData name="Farhana Choudhury" userId="8bfadc28-a633-41a8-aacf-e9b58948d589" providerId="ADAL" clId="{6DE06CA3-BEC9-1845-A227-66FF2E2AFD9F}" dt="2024-07-23T01:34:49.957" v="317" actId="2696"/>
        <pc:sldMkLst>
          <pc:docMk/>
          <pc:sldMk cId="2307390944" sldId="598"/>
        </pc:sldMkLst>
      </pc:sldChg>
      <pc:sldChg chg="del">
        <pc:chgData name="Farhana Choudhury" userId="8bfadc28-a633-41a8-aacf-e9b58948d589" providerId="ADAL" clId="{6DE06CA3-BEC9-1845-A227-66FF2E2AFD9F}" dt="2024-07-23T01:37:25.927" v="329" actId="2696"/>
        <pc:sldMkLst>
          <pc:docMk/>
          <pc:sldMk cId="3928248373" sldId="600"/>
        </pc:sldMkLst>
      </pc:sldChg>
      <pc:sldChg chg="del">
        <pc:chgData name="Farhana Choudhury" userId="8bfadc28-a633-41a8-aacf-e9b58948d589" providerId="ADAL" clId="{6DE06CA3-BEC9-1845-A227-66FF2E2AFD9F}" dt="2024-07-23T01:34:49.962" v="318" actId="2696"/>
        <pc:sldMkLst>
          <pc:docMk/>
          <pc:sldMk cId="208471130" sldId="601"/>
        </pc:sldMkLst>
      </pc:sldChg>
      <pc:sldChg chg="del">
        <pc:chgData name="Farhana Choudhury" userId="8bfadc28-a633-41a8-aacf-e9b58948d589" providerId="ADAL" clId="{6DE06CA3-BEC9-1845-A227-66FF2E2AFD9F}" dt="2024-07-23T01:37:26.792" v="330" actId="2696"/>
        <pc:sldMkLst>
          <pc:docMk/>
          <pc:sldMk cId="1909989876" sldId="603"/>
        </pc:sldMkLst>
      </pc:sldChg>
      <pc:sldChg chg="ord">
        <pc:chgData name="Farhana Choudhury" userId="8bfadc28-a633-41a8-aacf-e9b58948d589" providerId="ADAL" clId="{6DE06CA3-BEC9-1845-A227-66FF2E2AFD9F}" dt="2024-07-23T01:35:48.344" v="321" actId="20578"/>
        <pc:sldMkLst>
          <pc:docMk/>
          <pc:sldMk cId="599427341" sldId="607"/>
        </pc:sldMkLst>
      </pc:sldChg>
      <pc:sldChg chg="addSp modSp mod">
        <pc:chgData name="Farhana Choudhury" userId="8bfadc28-a633-41a8-aacf-e9b58948d589" providerId="ADAL" clId="{6DE06CA3-BEC9-1845-A227-66FF2E2AFD9F}" dt="2024-07-24T03:28:21.195" v="626" actId="1076"/>
        <pc:sldMkLst>
          <pc:docMk/>
          <pc:sldMk cId="194299996" sldId="609"/>
        </pc:sldMkLst>
        <pc:picChg chg="add mod">
          <ac:chgData name="Farhana Choudhury" userId="8bfadc28-a633-41a8-aacf-e9b58948d589" providerId="ADAL" clId="{6DE06CA3-BEC9-1845-A227-66FF2E2AFD9F}" dt="2024-07-24T03:28:21.195" v="626" actId="1076"/>
          <ac:picMkLst>
            <pc:docMk/>
            <pc:sldMk cId="194299996" sldId="609"/>
            <ac:picMk id="2" creationId="{264BD007-A3F4-DD76-1B97-87E76D6E4858}"/>
          </ac:picMkLst>
        </pc:picChg>
      </pc:sldChg>
      <pc:sldChg chg="delSp modSp mod modNotesTx">
        <pc:chgData name="Farhana Choudhury" userId="8bfadc28-a633-41a8-aacf-e9b58948d589" providerId="ADAL" clId="{6DE06CA3-BEC9-1845-A227-66FF2E2AFD9F}" dt="2024-07-24T03:28:42.657" v="634" actId="20577"/>
        <pc:sldMkLst>
          <pc:docMk/>
          <pc:sldMk cId="3374389658" sldId="612"/>
        </pc:sldMkLst>
        <pc:spChg chg="mod">
          <ac:chgData name="Farhana Choudhury" userId="8bfadc28-a633-41a8-aacf-e9b58948d589" providerId="ADAL" clId="{6DE06CA3-BEC9-1845-A227-66FF2E2AFD9F}" dt="2024-07-24T03:28:42.657" v="634" actId="20577"/>
          <ac:spMkLst>
            <pc:docMk/>
            <pc:sldMk cId="3374389658" sldId="612"/>
            <ac:spMk id="2" creationId="{B41E7F6D-B212-A44F-A0CC-7CE4177BDC7A}"/>
          </ac:spMkLst>
        </pc:spChg>
        <pc:picChg chg="del">
          <ac:chgData name="Farhana Choudhury" userId="8bfadc28-a633-41a8-aacf-e9b58948d589" providerId="ADAL" clId="{6DE06CA3-BEC9-1845-A227-66FF2E2AFD9F}" dt="2024-07-24T03:16:40.507" v="498" actId="478"/>
          <ac:picMkLst>
            <pc:docMk/>
            <pc:sldMk cId="3374389658" sldId="612"/>
            <ac:picMk id="7" creationId="{F1E5EFA5-D2F8-DB46-A8D3-3D2823204929}"/>
          </ac:picMkLst>
        </pc:picChg>
      </pc:sldChg>
      <pc:sldChg chg="del">
        <pc:chgData name="Farhana Choudhury" userId="8bfadc28-a633-41a8-aacf-e9b58948d589" providerId="ADAL" clId="{6DE06CA3-BEC9-1845-A227-66FF2E2AFD9F}" dt="2024-07-23T01:34:49.851" v="308" actId="2696"/>
        <pc:sldMkLst>
          <pc:docMk/>
          <pc:sldMk cId="2053932477" sldId="613"/>
        </pc:sldMkLst>
      </pc:sldChg>
      <pc:sldChg chg="del">
        <pc:chgData name="Farhana Choudhury" userId="8bfadc28-a633-41a8-aacf-e9b58948d589" providerId="ADAL" clId="{6DE06CA3-BEC9-1845-A227-66FF2E2AFD9F}" dt="2024-07-23T01:34:49.884" v="310" actId="2696"/>
        <pc:sldMkLst>
          <pc:docMk/>
          <pc:sldMk cId="3266190410" sldId="618"/>
        </pc:sldMkLst>
      </pc:sldChg>
      <pc:sldChg chg="delSp modSp mod">
        <pc:chgData name="Farhana Choudhury" userId="8bfadc28-a633-41a8-aacf-e9b58948d589" providerId="ADAL" clId="{6DE06CA3-BEC9-1845-A227-66FF2E2AFD9F}" dt="2024-07-24T03:24:07.756" v="624" actId="20577"/>
        <pc:sldMkLst>
          <pc:docMk/>
          <pc:sldMk cId="1355538075" sldId="620"/>
        </pc:sldMkLst>
        <pc:spChg chg="mod">
          <ac:chgData name="Farhana Choudhury" userId="8bfadc28-a633-41a8-aacf-e9b58948d589" providerId="ADAL" clId="{6DE06CA3-BEC9-1845-A227-66FF2E2AFD9F}" dt="2024-07-24T03:24:07.756" v="624" actId="20577"/>
          <ac:spMkLst>
            <pc:docMk/>
            <pc:sldMk cId="1355538075" sldId="620"/>
            <ac:spMk id="124930" creationId="{928EC5CD-8702-8F43-AAEB-293D6ADEB93B}"/>
          </ac:spMkLst>
        </pc:spChg>
        <pc:inkChg chg="del">
          <ac:chgData name="Farhana Choudhury" userId="8bfadc28-a633-41a8-aacf-e9b58948d589" providerId="ADAL" clId="{6DE06CA3-BEC9-1845-A227-66FF2E2AFD9F}" dt="2024-07-23T01:32:52.022" v="303" actId="478"/>
          <ac:inkMkLst>
            <pc:docMk/>
            <pc:sldMk cId="1355538075" sldId="620"/>
            <ac:inkMk id="3" creationId="{59D9250B-D125-7DCE-F669-9294E6EA7492}"/>
          </ac:inkMkLst>
        </pc:inkChg>
      </pc:sldChg>
      <pc:sldChg chg="addSp modSp mod ord modAnim">
        <pc:chgData name="Farhana Choudhury" userId="8bfadc28-a633-41a8-aacf-e9b58948d589" providerId="ADAL" clId="{6DE06CA3-BEC9-1845-A227-66FF2E2AFD9F}" dt="2024-07-24T03:21:08.046" v="620" actId="20577"/>
        <pc:sldMkLst>
          <pc:docMk/>
          <pc:sldMk cId="2907520605" sldId="626"/>
        </pc:sldMkLst>
        <pc:spChg chg="add mod">
          <ac:chgData name="Farhana Choudhury" userId="8bfadc28-a633-41a8-aacf-e9b58948d589" providerId="ADAL" clId="{6DE06CA3-BEC9-1845-A227-66FF2E2AFD9F}" dt="2024-07-23T01:25:40.444" v="95" actId="1076"/>
          <ac:spMkLst>
            <pc:docMk/>
            <pc:sldMk cId="2907520605" sldId="626"/>
            <ac:spMk id="2" creationId="{305622C0-03C7-795A-826C-9F71564B0E2E}"/>
          </ac:spMkLst>
        </pc:spChg>
        <pc:spChg chg="mod">
          <ac:chgData name="Farhana Choudhury" userId="8bfadc28-a633-41a8-aacf-e9b58948d589" providerId="ADAL" clId="{6DE06CA3-BEC9-1845-A227-66FF2E2AFD9F}" dt="2024-07-24T03:21:08.046" v="620" actId="20577"/>
          <ac:spMkLst>
            <pc:docMk/>
            <pc:sldMk cId="2907520605" sldId="626"/>
            <ac:spMk id="7170" creationId="{940123AF-B1D8-834A-B97A-6A826D12006A}"/>
          </ac:spMkLst>
        </pc:spChg>
      </pc:sldChg>
      <pc:sldChg chg="addSp delSp modSp add mod delAnim modAnim">
        <pc:chgData name="Farhana Choudhury" userId="8bfadc28-a633-41a8-aacf-e9b58948d589" providerId="ADAL" clId="{6DE06CA3-BEC9-1845-A227-66FF2E2AFD9F}" dt="2024-07-24T03:33:55.199" v="812" actId="20577"/>
        <pc:sldMkLst>
          <pc:docMk/>
          <pc:sldMk cId="2548071551" sldId="629"/>
        </pc:sldMkLst>
        <pc:spChg chg="add del mod">
          <ac:chgData name="Farhana Choudhury" userId="8bfadc28-a633-41a8-aacf-e9b58948d589" providerId="ADAL" clId="{6DE06CA3-BEC9-1845-A227-66FF2E2AFD9F}" dt="2024-07-24T03:32:34.017" v="671" actId="478"/>
          <ac:spMkLst>
            <pc:docMk/>
            <pc:sldMk cId="2548071551" sldId="629"/>
            <ac:spMk id="2" creationId="{1CC7F55C-0E29-653D-788C-BE64D95389FA}"/>
          </ac:spMkLst>
        </pc:spChg>
        <pc:spChg chg="add del mod">
          <ac:chgData name="Farhana Choudhury" userId="8bfadc28-a633-41a8-aacf-e9b58948d589" providerId="ADAL" clId="{6DE06CA3-BEC9-1845-A227-66FF2E2AFD9F}" dt="2024-07-24T03:32:16.083" v="669" actId="478"/>
          <ac:spMkLst>
            <pc:docMk/>
            <pc:sldMk cId="2548071551" sldId="629"/>
            <ac:spMk id="9" creationId="{19C254E0-7FEE-0797-96BB-DDB2102FE583}"/>
          </ac:spMkLst>
        </pc:spChg>
        <pc:spChg chg="mod">
          <ac:chgData name="Farhana Choudhury" userId="8bfadc28-a633-41a8-aacf-e9b58948d589" providerId="ADAL" clId="{6DE06CA3-BEC9-1845-A227-66FF2E2AFD9F}" dt="2024-07-24T03:33:55.199" v="812" actId="20577"/>
          <ac:spMkLst>
            <pc:docMk/>
            <pc:sldMk cId="2548071551" sldId="629"/>
            <ac:spMk id="10" creationId="{BD2FD7F5-05D3-3750-FABE-D65AD78CAE29}"/>
          </ac:spMkLst>
        </pc:spChg>
        <pc:spChg chg="add del mod">
          <ac:chgData name="Farhana Choudhury" userId="8bfadc28-a633-41a8-aacf-e9b58948d589" providerId="ADAL" clId="{6DE06CA3-BEC9-1845-A227-66FF2E2AFD9F}" dt="2024-07-24T03:32:31.504" v="670" actId="478"/>
          <ac:spMkLst>
            <pc:docMk/>
            <pc:sldMk cId="2548071551" sldId="629"/>
            <ac:spMk id="11" creationId="{5B9DDC2F-BB90-9350-1483-FCF5416618AF}"/>
          </ac:spMkLst>
        </pc:spChg>
        <pc:spChg chg="add mod">
          <ac:chgData name="Farhana Choudhury" userId="8bfadc28-a633-41a8-aacf-e9b58948d589" providerId="ADAL" clId="{6DE06CA3-BEC9-1845-A227-66FF2E2AFD9F}" dt="2024-07-24T03:30:50.297" v="647" actId="1076"/>
          <ac:spMkLst>
            <pc:docMk/>
            <pc:sldMk cId="2548071551" sldId="629"/>
            <ac:spMk id="12" creationId="{EE62D1C1-FBC1-444D-7189-BF94FA2006F4}"/>
          </ac:spMkLst>
        </pc:spChg>
        <pc:spChg chg="add mod">
          <ac:chgData name="Farhana Choudhury" userId="8bfadc28-a633-41a8-aacf-e9b58948d589" providerId="ADAL" clId="{6DE06CA3-BEC9-1845-A227-66FF2E2AFD9F}" dt="2024-07-24T03:30:49.479" v="646" actId="1076"/>
          <ac:spMkLst>
            <pc:docMk/>
            <pc:sldMk cId="2548071551" sldId="629"/>
            <ac:spMk id="13" creationId="{E83497A4-9125-5442-760C-1983EE855FE4}"/>
          </ac:spMkLst>
        </pc:spChg>
        <pc:spChg chg="add del mod">
          <ac:chgData name="Farhana Choudhury" userId="8bfadc28-a633-41a8-aacf-e9b58948d589" providerId="ADAL" clId="{6DE06CA3-BEC9-1845-A227-66FF2E2AFD9F}" dt="2024-07-24T03:32:38.426" v="674" actId="478"/>
          <ac:spMkLst>
            <pc:docMk/>
            <pc:sldMk cId="2548071551" sldId="629"/>
            <ac:spMk id="15" creationId="{099B12AB-0F98-7D44-DC40-18EA35BA1E39}"/>
          </ac:spMkLst>
        </pc:spChg>
        <pc:spChg chg="add mod">
          <ac:chgData name="Farhana Choudhury" userId="8bfadc28-a633-41a8-aacf-e9b58948d589" providerId="ADAL" clId="{6DE06CA3-BEC9-1845-A227-66FF2E2AFD9F}" dt="2024-07-24T03:33:31.983" v="800" actId="113"/>
          <ac:spMkLst>
            <pc:docMk/>
            <pc:sldMk cId="2548071551" sldId="629"/>
            <ac:spMk id="16" creationId="{96207577-1F78-ED1A-ACD9-0363ADAEA220}"/>
          </ac:spMkLst>
        </pc:spChg>
        <pc:spChg chg="del mod">
          <ac:chgData name="Farhana Choudhury" userId="8bfadc28-a633-41a8-aacf-e9b58948d589" providerId="ADAL" clId="{6DE06CA3-BEC9-1845-A227-66FF2E2AFD9F}" dt="2024-07-24T03:32:35.987" v="672" actId="478"/>
          <ac:spMkLst>
            <pc:docMk/>
            <pc:sldMk cId="2548071551" sldId="629"/>
            <ac:spMk id="12290" creationId="{F56F021F-3274-284B-8E48-A59973859663}"/>
          </ac:spMkLst>
        </pc:spChg>
        <pc:spChg chg="del">
          <ac:chgData name="Farhana Choudhury" userId="8bfadc28-a633-41a8-aacf-e9b58948d589" providerId="ADAL" clId="{6DE06CA3-BEC9-1845-A227-66FF2E2AFD9F}" dt="2024-07-24T03:16:58.043" v="499" actId="478"/>
          <ac:spMkLst>
            <pc:docMk/>
            <pc:sldMk cId="2548071551" sldId="629"/>
            <ac:spMk id="12296" creationId="{88F82084-50EA-C032-C1F5-67545790361C}"/>
          </ac:spMkLst>
        </pc:spChg>
        <pc:grpChg chg="del">
          <ac:chgData name="Farhana Choudhury" userId="8bfadc28-a633-41a8-aacf-e9b58948d589" providerId="ADAL" clId="{6DE06CA3-BEC9-1845-A227-66FF2E2AFD9F}" dt="2024-07-24T01:17:15.383" v="451" actId="478"/>
          <ac:grpSpMkLst>
            <pc:docMk/>
            <pc:sldMk cId="2548071551" sldId="629"/>
            <ac:grpSpMk id="8" creationId="{EAB53688-1BC6-756B-307C-A6F5AE85CC76}"/>
          </ac:grpSpMkLst>
        </pc:grpChg>
      </pc:sldChg>
      <pc:sldChg chg="modSp del mod">
        <pc:chgData name="Farhana Choudhury" userId="8bfadc28-a633-41a8-aacf-e9b58948d589" providerId="ADAL" clId="{6DE06CA3-BEC9-1845-A227-66FF2E2AFD9F}" dt="2024-07-23T01:25:03.657" v="69" actId="2696"/>
        <pc:sldMkLst>
          <pc:docMk/>
          <pc:sldMk cId="4259002647" sldId="630"/>
        </pc:sldMkLst>
        <pc:spChg chg="mod">
          <ac:chgData name="Farhana Choudhury" userId="8bfadc28-a633-41a8-aacf-e9b58948d589" providerId="ADAL" clId="{6DE06CA3-BEC9-1845-A227-66FF2E2AFD9F}" dt="2024-07-23T01:24:28.130" v="62" actId="20577"/>
          <ac:spMkLst>
            <pc:docMk/>
            <pc:sldMk cId="4259002647" sldId="630"/>
            <ac:spMk id="7170" creationId="{940123AF-B1D8-834A-B97A-6A826D12006A}"/>
          </ac:spMkLst>
        </pc:spChg>
      </pc:sldChg>
      <pc:sldChg chg="modSp mod ord">
        <pc:chgData name="Farhana Choudhury" userId="8bfadc28-a633-41a8-aacf-e9b58948d589" providerId="ADAL" clId="{6DE06CA3-BEC9-1845-A227-66FF2E2AFD9F}" dt="2024-07-24T01:21:20.791" v="479" actId="20578"/>
        <pc:sldMkLst>
          <pc:docMk/>
          <pc:sldMk cId="3100996521" sldId="632"/>
        </pc:sldMkLst>
        <pc:spChg chg="mod">
          <ac:chgData name="Farhana Choudhury" userId="8bfadc28-a633-41a8-aacf-e9b58948d589" providerId="ADAL" clId="{6DE06CA3-BEC9-1845-A227-66FF2E2AFD9F}" dt="2024-07-24T01:11:02.693" v="362" actId="20577"/>
          <ac:spMkLst>
            <pc:docMk/>
            <pc:sldMk cId="3100996521" sldId="632"/>
            <ac:spMk id="7169" creationId="{CF210A18-3412-2943-9CF3-50608C2E3D0A}"/>
          </ac:spMkLst>
        </pc:spChg>
        <pc:spChg chg="mod">
          <ac:chgData name="Farhana Choudhury" userId="8bfadc28-a633-41a8-aacf-e9b58948d589" providerId="ADAL" clId="{6DE06CA3-BEC9-1845-A227-66FF2E2AFD9F}" dt="2024-07-23T01:28:40.469" v="202" actId="1076"/>
          <ac:spMkLst>
            <pc:docMk/>
            <pc:sldMk cId="3100996521" sldId="632"/>
            <ac:spMk id="7170" creationId="{940123AF-B1D8-834A-B97A-6A826D12006A}"/>
          </ac:spMkLst>
        </pc:spChg>
      </pc:sldChg>
      <pc:sldChg chg="addSp modSp mod ord modAnim">
        <pc:chgData name="Farhana Choudhury" userId="8bfadc28-a633-41a8-aacf-e9b58948d589" providerId="ADAL" clId="{6DE06CA3-BEC9-1845-A227-66FF2E2AFD9F}" dt="2024-07-24T01:13:15.378" v="389" actId="1035"/>
        <pc:sldMkLst>
          <pc:docMk/>
          <pc:sldMk cId="3057670944" sldId="633"/>
        </pc:sldMkLst>
        <pc:spChg chg="mod">
          <ac:chgData name="Farhana Choudhury" userId="8bfadc28-a633-41a8-aacf-e9b58948d589" providerId="ADAL" clId="{6DE06CA3-BEC9-1845-A227-66FF2E2AFD9F}" dt="2024-07-24T01:11:31.213" v="366" actId="20577"/>
          <ac:spMkLst>
            <pc:docMk/>
            <pc:sldMk cId="3057670944" sldId="633"/>
            <ac:spMk id="7169" creationId="{CF210A18-3412-2943-9CF3-50608C2E3D0A}"/>
          </ac:spMkLst>
        </pc:spChg>
        <pc:spChg chg="mod">
          <ac:chgData name="Farhana Choudhury" userId="8bfadc28-a633-41a8-aacf-e9b58948d589" providerId="ADAL" clId="{6DE06CA3-BEC9-1845-A227-66FF2E2AFD9F}" dt="2024-07-24T01:13:00.629" v="380" actId="20577"/>
          <ac:spMkLst>
            <pc:docMk/>
            <pc:sldMk cId="3057670944" sldId="633"/>
            <ac:spMk id="7170" creationId="{940123AF-B1D8-834A-B97A-6A826D12006A}"/>
          </ac:spMkLst>
        </pc:spChg>
        <pc:picChg chg="add mod">
          <ac:chgData name="Farhana Choudhury" userId="8bfadc28-a633-41a8-aacf-e9b58948d589" providerId="ADAL" clId="{6DE06CA3-BEC9-1845-A227-66FF2E2AFD9F}" dt="2024-07-24T01:13:15.378" v="389" actId="1035"/>
          <ac:picMkLst>
            <pc:docMk/>
            <pc:sldMk cId="3057670944" sldId="633"/>
            <ac:picMk id="4" creationId="{A56C81E5-A39F-E6DA-6619-7477BF5203E1}"/>
          </ac:picMkLst>
        </pc:picChg>
      </pc:sldChg>
      <pc:sldChg chg="del">
        <pc:chgData name="Farhana Choudhury" userId="8bfadc28-a633-41a8-aacf-e9b58948d589" providerId="ADAL" clId="{6DE06CA3-BEC9-1845-A227-66FF2E2AFD9F}" dt="2024-07-23T01:36:01.038" v="327" actId="2696"/>
        <pc:sldMkLst>
          <pc:docMk/>
          <pc:sldMk cId="2640599688" sldId="657"/>
        </pc:sldMkLst>
      </pc:sldChg>
      <pc:sldChg chg="del">
        <pc:chgData name="Farhana Choudhury" userId="8bfadc28-a633-41a8-aacf-e9b58948d589" providerId="ADAL" clId="{6DE06CA3-BEC9-1845-A227-66FF2E2AFD9F}" dt="2024-07-23T01:35:57.839" v="325" actId="2696"/>
        <pc:sldMkLst>
          <pc:docMk/>
          <pc:sldMk cId="1868340350" sldId="659"/>
        </pc:sldMkLst>
      </pc:sldChg>
      <pc:sldChg chg="del">
        <pc:chgData name="Farhana Choudhury" userId="8bfadc28-a633-41a8-aacf-e9b58948d589" providerId="ADAL" clId="{6DE06CA3-BEC9-1845-A227-66FF2E2AFD9F}" dt="2024-07-23T01:26:01.433" v="100" actId="2696"/>
        <pc:sldMkLst>
          <pc:docMk/>
          <pc:sldMk cId="534454099" sldId="661"/>
        </pc:sldMkLst>
      </pc:sldChg>
      <pc:sldChg chg="del">
        <pc:chgData name="Farhana Choudhury" userId="8bfadc28-a633-41a8-aacf-e9b58948d589" providerId="ADAL" clId="{6DE06CA3-BEC9-1845-A227-66FF2E2AFD9F}" dt="2024-07-23T01:34:49.903" v="311" actId="2696"/>
        <pc:sldMkLst>
          <pc:docMk/>
          <pc:sldMk cId="1940149600" sldId="663"/>
        </pc:sldMkLst>
      </pc:sldChg>
      <pc:sldChg chg="del">
        <pc:chgData name="Farhana Choudhury" userId="8bfadc28-a633-41a8-aacf-e9b58948d589" providerId="ADAL" clId="{6DE06CA3-BEC9-1845-A227-66FF2E2AFD9F}" dt="2024-07-23T01:34:49.942" v="315" actId="2696"/>
        <pc:sldMkLst>
          <pc:docMk/>
          <pc:sldMk cId="4258069595" sldId="665"/>
        </pc:sldMkLst>
      </pc:sldChg>
      <pc:sldChg chg="del">
        <pc:chgData name="Farhana Choudhury" userId="8bfadc28-a633-41a8-aacf-e9b58948d589" providerId="ADAL" clId="{6DE06CA3-BEC9-1845-A227-66FF2E2AFD9F}" dt="2024-07-23T01:34:49.950" v="316" actId="2696"/>
        <pc:sldMkLst>
          <pc:docMk/>
          <pc:sldMk cId="3379300561" sldId="666"/>
        </pc:sldMkLst>
      </pc:sldChg>
      <pc:sldChg chg="modSp mod">
        <pc:chgData name="Farhana Choudhury" userId="8bfadc28-a633-41a8-aacf-e9b58948d589" providerId="ADAL" clId="{6DE06CA3-BEC9-1845-A227-66FF2E2AFD9F}" dt="2024-07-24T03:18:15.060" v="603" actId="313"/>
        <pc:sldMkLst>
          <pc:docMk/>
          <pc:sldMk cId="2689114241" sldId="667"/>
        </pc:sldMkLst>
        <pc:spChg chg="mod">
          <ac:chgData name="Farhana Choudhury" userId="8bfadc28-a633-41a8-aacf-e9b58948d589" providerId="ADAL" clId="{6DE06CA3-BEC9-1845-A227-66FF2E2AFD9F}" dt="2024-07-24T03:18:15.060" v="603" actId="313"/>
          <ac:spMkLst>
            <pc:docMk/>
            <pc:sldMk cId="2689114241" sldId="667"/>
            <ac:spMk id="3" creationId="{C5E2BF53-6B75-5343-ACB4-0121D08152CB}"/>
          </ac:spMkLst>
        </pc:spChg>
      </pc:sldChg>
      <pc:sldChg chg="del">
        <pc:chgData name="Farhana Choudhury" userId="8bfadc28-a633-41a8-aacf-e9b58948d589" providerId="ADAL" clId="{6DE06CA3-BEC9-1845-A227-66FF2E2AFD9F}" dt="2024-07-23T01:35:56.280" v="324" actId="2696"/>
        <pc:sldMkLst>
          <pc:docMk/>
          <pc:sldMk cId="1511327817" sldId="668"/>
        </pc:sldMkLst>
      </pc:sldChg>
      <pc:sldChg chg="modSp add mod modAnim">
        <pc:chgData name="Farhana Choudhury" userId="8bfadc28-a633-41a8-aacf-e9b58948d589" providerId="ADAL" clId="{6DE06CA3-BEC9-1845-A227-66FF2E2AFD9F}" dt="2024-07-24T01:21:13.674" v="478" actId="1038"/>
        <pc:sldMkLst>
          <pc:docMk/>
          <pc:sldMk cId="2899590068" sldId="668"/>
        </pc:sldMkLst>
        <pc:picChg chg="mod">
          <ac:chgData name="Farhana Choudhury" userId="8bfadc28-a633-41a8-aacf-e9b58948d589" providerId="ADAL" clId="{6DE06CA3-BEC9-1845-A227-66FF2E2AFD9F}" dt="2024-07-24T01:21:13.674" v="478" actId="1038"/>
          <ac:picMkLst>
            <pc:docMk/>
            <pc:sldMk cId="2899590068" sldId="668"/>
            <ac:picMk id="2" creationId="{748353C7-C67D-FCC7-2F52-CA7A23ECB690}"/>
          </ac:picMkLst>
        </pc:picChg>
      </pc:sldChg>
      <pc:sldChg chg="del">
        <pc:chgData name="Farhana Choudhury" userId="8bfadc28-a633-41a8-aacf-e9b58948d589" providerId="ADAL" clId="{6DE06CA3-BEC9-1845-A227-66FF2E2AFD9F}" dt="2024-07-23T01:35:58.703" v="326" actId="2696"/>
        <pc:sldMkLst>
          <pc:docMk/>
          <pc:sldMk cId="2057513163" sldId="669"/>
        </pc:sldMkLst>
      </pc:sldChg>
      <pc:sldChg chg="del">
        <pc:chgData name="Farhana Choudhury" userId="8bfadc28-a633-41a8-aacf-e9b58948d589" providerId="ADAL" clId="{6DE06CA3-BEC9-1845-A227-66FF2E2AFD9F}" dt="2024-07-23T01:34:49.872" v="309" actId="2696"/>
        <pc:sldMkLst>
          <pc:docMk/>
          <pc:sldMk cId="24965220" sldId="670"/>
        </pc:sldMkLst>
      </pc:sldChg>
      <pc:sldChg chg="del">
        <pc:chgData name="Farhana Choudhury" userId="8bfadc28-a633-41a8-aacf-e9b58948d589" providerId="ADAL" clId="{6DE06CA3-BEC9-1845-A227-66FF2E2AFD9F}" dt="2024-07-23T01:34:49.914" v="312" actId="2696"/>
        <pc:sldMkLst>
          <pc:docMk/>
          <pc:sldMk cId="3815618810" sldId="671"/>
        </pc:sldMkLst>
      </pc:sldChg>
      <pc:sldChg chg="del">
        <pc:chgData name="Farhana Choudhury" userId="8bfadc28-a633-41a8-aacf-e9b58948d589" providerId="ADAL" clId="{6DE06CA3-BEC9-1845-A227-66FF2E2AFD9F}" dt="2024-07-23T01:30:10.364" v="278" actId="2696"/>
        <pc:sldMkLst>
          <pc:docMk/>
          <pc:sldMk cId="3424187196" sldId="672"/>
        </pc:sldMkLst>
      </pc:sldChg>
      <pc:sldChg chg="addSp modSp mod modAnim">
        <pc:chgData name="Farhana Choudhury" userId="8bfadc28-a633-41a8-aacf-e9b58948d589" providerId="ADAL" clId="{6DE06CA3-BEC9-1845-A227-66FF2E2AFD9F}" dt="2024-07-24T01:23:05.122" v="489" actId="208"/>
        <pc:sldMkLst>
          <pc:docMk/>
          <pc:sldMk cId="452970840" sldId="673"/>
        </pc:sldMkLst>
        <pc:spChg chg="add mod">
          <ac:chgData name="Farhana Choudhury" userId="8bfadc28-a633-41a8-aacf-e9b58948d589" providerId="ADAL" clId="{6DE06CA3-BEC9-1845-A227-66FF2E2AFD9F}" dt="2024-07-24T01:23:05.122" v="489" actId="208"/>
          <ac:spMkLst>
            <pc:docMk/>
            <pc:sldMk cId="452970840" sldId="673"/>
            <ac:spMk id="2" creationId="{9C54B546-0B91-41D2-C95D-51DE68BB859D}"/>
          </ac:spMkLst>
        </pc:spChg>
        <pc:spChg chg="mod">
          <ac:chgData name="Farhana Choudhury" userId="8bfadc28-a633-41a8-aacf-e9b58948d589" providerId="ADAL" clId="{6DE06CA3-BEC9-1845-A227-66FF2E2AFD9F}" dt="2024-07-24T01:22:35.783" v="484" actId="20577"/>
          <ac:spMkLst>
            <pc:docMk/>
            <pc:sldMk cId="452970840" sldId="673"/>
            <ac:spMk id="51" creationId="{5D711325-E59B-4538-2CFF-E09E4CF4AE2F}"/>
          </ac:spMkLst>
        </pc:spChg>
      </pc:sldChg>
      <pc:sldChg chg="modSp mod">
        <pc:chgData name="Farhana Choudhury" userId="8bfadc28-a633-41a8-aacf-e9b58948d589" providerId="ADAL" clId="{6DE06CA3-BEC9-1845-A227-66FF2E2AFD9F}" dt="2024-07-24T01:27:39.575" v="491" actId="20577"/>
        <pc:sldMkLst>
          <pc:docMk/>
          <pc:sldMk cId="1790359109" sldId="674"/>
        </pc:sldMkLst>
        <pc:spChg chg="mod">
          <ac:chgData name="Farhana Choudhury" userId="8bfadc28-a633-41a8-aacf-e9b58948d589" providerId="ADAL" clId="{6DE06CA3-BEC9-1845-A227-66FF2E2AFD9F}" dt="2024-07-24T01:27:39.575" v="491" actId="20577"/>
          <ac:spMkLst>
            <pc:docMk/>
            <pc:sldMk cId="1790359109" sldId="674"/>
            <ac:spMk id="51" creationId="{5D711325-E59B-4538-2CFF-E09E4CF4AE2F}"/>
          </ac:spMkLst>
        </pc:spChg>
      </pc:sldChg>
      <pc:sldChg chg="del">
        <pc:chgData name="Farhana Choudhury" userId="8bfadc28-a633-41a8-aacf-e9b58948d589" providerId="ADAL" clId="{6DE06CA3-BEC9-1845-A227-66FF2E2AFD9F}" dt="2024-07-23T01:34:57.750" v="319" actId="2696"/>
        <pc:sldMkLst>
          <pc:docMk/>
          <pc:sldMk cId="2864069408" sldId="675"/>
        </pc:sldMkLst>
      </pc:sldChg>
      <pc:sldChg chg="delSp modSp add mod">
        <pc:chgData name="Farhana Choudhury" userId="8bfadc28-a633-41a8-aacf-e9b58948d589" providerId="ADAL" clId="{6DE06CA3-BEC9-1845-A227-66FF2E2AFD9F}" dt="2024-07-23T01:37:59.851" v="360" actId="1035"/>
        <pc:sldMkLst>
          <pc:docMk/>
          <pc:sldMk cId="4109714941" sldId="676"/>
        </pc:sldMkLst>
        <pc:spChg chg="mod">
          <ac:chgData name="Farhana Choudhury" userId="8bfadc28-a633-41a8-aacf-e9b58948d589" providerId="ADAL" clId="{6DE06CA3-BEC9-1845-A227-66FF2E2AFD9F}" dt="2024-07-23T01:37:52.057" v="332" actId="20577"/>
          <ac:spMkLst>
            <pc:docMk/>
            <pc:sldMk cId="4109714941" sldId="676"/>
            <ac:spMk id="6" creationId="{67E44EF7-0C73-4344-969D-BBEFA76CD663}"/>
          </ac:spMkLst>
        </pc:spChg>
        <pc:spChg chg="mod">
          <ac:chgData name="Farhana Choudhury" userId="8bfadc28-a633-41a8-aacf-e9b58948d589" providerId="ADAL" clId="{6DE06CA3-BEC9-1845-A227-66FF2E2AFD9F}" dt="2024-07-23T01:37:59.851" v="360" actId="1035"/>
          <ac:spMkLst>
            <pc:docMk/>
            <pc:sldMk cId="4109714941" sldId="676"/>
            <ac:spMk id="9" creationId="{78D7DAC1-F8B4-3A4A-8637-0063EBCAF536}"/>
          </ac:spMkLst>
        </pc:spChg>
        <pc:spChg chg="del">
          <ac:chgData name="Farhana Choudhury" userId="8bfadc28-a633-41a8-aacf-e9b58948d589" providerId="ADAL" clId="{6DE06CA3-BEC9-1845-A227-66FF2E2AFD9F}" dt="2024-07-23T01:33:17.241" v="305" actId="478"/>
          <ac:spMkLst>
            <pc:docMk/>
            <pc:sldMk cId="4109714941" sldId="676"/>
            <ac:spMk id="10" creationId="{C3765E0C-F222-1246-8091-A09A6E070B4C}"/>
          </ac:spMkLst>
        </pc:spChg>
        <pc:graphicFrameChg chg="mod">
          <ac:chgData name="Farhana Choudhury" userId="8bfadc28-a633-41a8-aacf-e9b58948d589" providerId="ADAL" clId="{6DE06CA3-BEC9-1845-A227-66FF2E2AFD9F}" dt="2024-07-23T01:37:59.851" v="360" actId="1035"/>
          <ac:graphicFrameMkLst>
            <pc:docMk/>
            <pc:sldMk cId="4109714941" sldId="676"/>
            <ac:graphicFrameMk id="8" creationId="{A79AF6C8-83AE-974B-B929-86FAFCE6872D}"/>
          </ac:graphicFrameMkLst>
        </pc:graphicFrameChg>
      </pc:sldChg>
      <pc:sldChg chg="new del">
        <pc:chgData name="Farhana Choudhury" userId="8bfadc28-a633-41a8-aacf-e9b58948d589" providerId="ADAL" clId="{6DE06CA3-BEC9-1845-A227-66FF2E2AFD9F}" dt="2024-07-24T03:32:03.472" v="650" actId="680"/>
        <pc:sldMkLst>
          <pc:docMk/>
          <pc:sldMk cId="668270222" sldId="677"/>
        </pc:sldMkLst>
      </pc:sldChg>
      <pc:sldChg chg="add del">
        <pc:chgData name="Farhana Choudhury" userId="8bfadc28-a633-41a8-aacf-e9b58948d589" providerId="ADAL" clId="{6DE06CA3-BEC9-1845-A227-66FF2E2AFD9F}" dt="2024-07-24T01:19:00.072" v="458" actId="2696"/>
        <pc:sldMkLst>
          <pc:docMk/>
          <pc:sldMk cId="1112006912" sldId="677"/>
        </pc:sldMkLst>
      </pc:sldChg>
      <pc:sldChg chg="add">
        <pc:chgData name="Farhana Choudhury" userId="8bfadc28-a633-41a8-aacf-e9b58948d589" providerId="ADAL" clId="{6DE06CA3-BEC9-1845-A227-66FF2E2AFD9F}" dt="2024-07-24T03:32:06.771" v="651"/>
        <pc:sldMkLst>
          <pc:docMk/>
          <pc:sldMk cId="1164342821" sldId="67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D2F35-A045-B849-8EF0-B00C8A82BA2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3ECC1-0250-8E4B-B89E-B0DA83B88B97}">
      <dgm:prSet phldrT="[Text]" custT="1"/>
      <dgm:spPr/>
      <dgm:t>
        <a:bodyPr/>
        <a:lstStyle/>
        <a:p>
          <a:pPr rtl="0"/>
          <a:r>
            <a:rPr lang="en-US" sz="2000" b="1" dirty="0"/>
            <a:t>Simple file</a:t>
          </a:r>
        </a:p>
      </dgm:t>
    </dgm:pt>
    <dgm:pt modelId="{3AE269F9-60B1-F846-9F4D-E688E4F4CA25}" type="parTrans" cxnId="{A94E6001-4867-7B43-8EEB-03FCC2A08CB8}">
      <dgm:prSet/>
      <dgm:spPr/>
      <dgm:t>
        <a:bodyPr/>
        <a:lstStyle/>
        <a:p>
          <a:endParaRPr lang="en-US" sz="2800"/>
        </a:p>
      </dgm:t>
    </dgm:pt>
    <dgm:pt modelId="{1A1FA6F4-A3B2-2A46-9460-F1E2E79FB620}" type="sibTrans" cxnId="{A94E6001-4867-7B43-8EEB-03FCC2A08CB8}">
      <dgm:prSet/>
      <dgm:spPr/>
      <dgm:t>
        <a:bodyPr/>
        <a:lstStyle/>
        <a:p>
          <a:endParaRPr lang="en-US" sz="2800"/>
        </a:p>
      </dgm:t>
    </dgm:pt>
    <dgm:pt modelId="{E1650389-1559-994E-B4F0-5C7128DDC278}">
      <dgm:prSet phldrT="[Text]" custT="1"/>
      <dgm:spPr/>
      <dgm:t>
        <a:bodyPr/>
        <a:lstStyle/>
        <a:p>
          <a:pPr rtl="0"/>
          <a:r>
            <a:rPr lang="en-US" sz="2000" b="1" dirty="0"/>
            <a:t>RDBS</a:t>
          </a:r>
        </a:p>
      </dgm:t>
    </dgm:pt>
    <dgm:pt modelId="{440AB65E-D4BE-8A46-9C72-EAB56AB29923}" type="parTrans" cxnId="{96C04AB1-0F18-C347-AC43-25BA54A41984}">
      <dgm:prSet/>
      <dgm:spPr/>
      <dgm:t>
        <a:bodyPr/>
        <a:lstStyle/>
        <a:p>
          <a:endParaRPr lang="en-US" sz="2800"/>
        </a:p>
      </dgm:t>
    </dgm:pt>
    <dgm:pt modelId="{AB5FC285-EDE9-1B48-9085-3FE8E04819AD}" type="sibTrans" cxnId="{96C04AB1-0F18-C347-AC43-25BA54A41984}">
      <dgm:prSet/>
      <dgm:spPr/>
      <dgm:t>
        <a:bodyPr/>
        <a:lstStyle/>
        <a:p>
          <a:endParaRPr lang="en-US" sz="2800"/>
        </a:p>
      </dgm:t>
    </dgm:pt>
    <dgm:pt modelId="{6007766E-F090-EE49-8BA7-FF2407DABFA9}">
      <dgm:prSet phldrT="[Text]" custT="1"/>
      <dgm:spPr/>
      <dgm:t>
        <a:bodyPr/>
        <a:lstStyle/>
        <a:p>
          <a:pPr rtl="0"/>
          <a:r>
            <a:rPr lang="en-US" sz="2000" b="1" dirty="0"/>
            <a:t>Object oriented</a:t>
          </a:r>
        </a:p>
      </dgm:t>
    </dgm:pt>
    <dgm:pt modelId="{0DA2FB10-3984-EF44-AD5B-3321D1725546}" type="parTrans" cxnId="{F2F17A3F-F441-C342-93D9-E9975B9E05BB}">
      <dgm:prSet/>
      <dgm:spPr/>
      <dgm:t>
        <a:bodyPr/>
        <a:lstStyle/>
        <a:p>
          <a:endParaRPr lang="en-US" sz="2800"/>
        </a:p>
      </dgm:t>
    </dgm:pt>
    <dgm:pt modelId="{4773FD71-E70D-884D-A5C0-609DB669E184}" type="sibTrans" cxnId="{F2F17A3F-F441-C342-93D9-E9975B9E05BB}">
      <dgm:prSet/>
      <dgm:spPr/>
      <dgm:t>
        <a:bodyPr/>
        <a:lstStyle/>
        <a:p>
          <a:endParaRPr lang="en-US" sz="2800"/>
        </a:p>
      </dgm:t>
    </dgm:pt>
    <dgm:pt modelId="{44B9AF3D-E68A-454F-BAE7-08B4B35BDAE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dirty="0"/>
            <a:t>As a plain text file. Each line holds one record, with fields separated by delimiters (e.g., commas or tabs)</a:t>
          </a:r>
        </a:p>
      </dgm:t>
    </dgm:pt>
    <dgm:pt modelId="{FCB793CE-F49D-664F-AF5D-4F6731516279}" type="parTrans" cxnId="{7AFF39C9-0925-D04A-8846-4C210A75EAB9}">
      <dgm:prSet/>
      <dgm:spPr/>
      <dgm:t>
        <a:bodyPr/>
        <a:lstStyle/>
        <a:p>
          <a:endParaRPr lang="en-US" sz="2800"/>
        </a:p>
      </dgm:t>
    </dgm:pt>
    <dgm:pt modelId="{71CC2277-C73F-0E42-BA78-C6BA83F04F88}" type="sibTrans" cxnId="{7AFF39C9-0925-D04A-8846-4C210A75EAB9}">
      <dgm:prSet/>
      <dgm:spPr/>
      <dgm:t>
        <a:bodyPr/>
        <a:lstStyle/>
        <a:p>
          <a:endParaRPr lang="en-US" sz="2800"/>
        </a:p>
      </dgm:t>
    </dgm:pt>
    <dgm:pt modelId="{6FD37505-5692-3746-807B-6CEB6304778F}">
      <dgm:prSet custT="1"/>
      <dgm:spPr/>
      <dgm:t>
        <a:bodyPr/>
        <a:lstStyle/>
        <a:p>
          <a:r>
            <a:rPr lang="en-US" sz="2200" dirty="0"/>
            <a:t>As a collection of tables (relations) consisting of rows and column. A primary key is used to uniquely identify each row.</a:t>
          </a:r>
        </a:p>
      </dgm:t>
    </dgm:pt>
    <dgm:pt modelId="{C328DAB0-7D4F-7843-A594-0A2DD509F9A5}" type="parTrans" cxnId="{14ED8438-806C-F547-B79A-941E14FFD500}">
      <dgm:prSet/>
      <dgm:spPr/>
      <dgm:t>
        <a:bodyPr/>
        <a:lstStyle/>
        <a:p>
          <a:endParaRPr lang="en-US" sz="2800"/>
        </a:p>
      </dgm:t>
    </dgm:pt>
    <dgm:pt modelId="{C05B5C0C-D280-1049-AA9E-B3FEE2E25ABE}" type="sibTrans" cxnId="{14ED8438-806C-F547-B79A-941E14FFD500}">
      <dgm:prSet/>
      <dgm:spPr/>
      <dgm:t>
        <a:bodyPr/>
        <a:lstStyle/>
        <a:p>
          <a:endParaRPr lang="en-US" sz="2800"/>
        </a:p>
      </dgm:t>
    </dgm:pt>
    <dgm:pt modelId="{252253C6-E1DD-DC42-AF7D-855468C1C508}">
      <dgm:prSet phldrT="[Text]" custT="1"/>
      <dgm:spPr/>
      <dgm:t>
        <a:bodyPr/>
        <a:lstStyle/>
        <a:p>
          <a:pPr rtl="0"/>
          <a:r>
            <a:rPr lang="en-US" sz="2000" b="1" dirty="0"/>
            <a:t>No-SQL</a:t>
          </a:r>
        </a:p>
      </dgm:t>
    </dgm:pt>
    <dgm:pt modelId="{A5DE5955-02C4-A545-B2C7-872E8AC4075A}" type="parTrans" cxnId="{2C97A920-BAE2-7148-8B03-4AF17FCFD380}">
      <dgm:prSet/>
      <dgm:spPr/>
      <dgm:t>
        <a:bodyPr/>
        <a:lstStyle/>
        <a:p>
          <a:endParaRPr lang="en-US" sz="2800"/>
        </a:p>
      </dgm:t>
    </dgm:pt>
    <dgm:pt modelId="{A6962D22-2B65-E34C-9525-EB986A112B1A}" type="sibTrans" cxnId="{2C97A920-BAE2-7148-8B03-4AF17FCFD380}">
      <dgm:prSet/>
      <dgm:spPr/>
      <dgm:t>
        <a:bodyPr/>
        <a:lstStyle/>
        <a:p>
          <a:endParaRPr lang="en-US" sz="2800"/>
        </a:p>
      </dgm:t>
    </dgm:pt>
    <dgm:pt modelId="{4C4E55CB-6688-6245-98C8-8379E5D7332D}">
      <dgm:prSet phldrT="[Text]" custT="1"/>
      <dgm:spPr/>
      <dgm:t>
        <a:bodyPr/>
        <a:lstStyle/>
        <a:p>
          <a:r>
            <a:rPr lang="en-US" sz="2200" dirty="0"/>
            <a:t>Data stored in the form of ‘objects’ directly (like OOP)</a:t>
          </a:r>
        </a:p>
      </dgm:t>
    </dgm:pt>
    <dgm:pt modelId="{C02945B9-0377-D044-82A0-D465DC108D3A}" type="parTrans" cxnId="{88BE7B8A-DC64-4D4B-B137-480604B43FA7}">
      <dgm:prSet/>
      <dgm:spPr/>
      <dgm:t>
        <a:bodyPr/>
        <a:lstStyle/>
        <a:p>
          <a:endParaRPr lang="en-US" sz="2800"/>
        </a:p>
      </dgm:t>
    </dgm:pt>
    <dgm:pt modelId="{7E1DB512-0533-8E47-9E68-A71F26EC199C}" type="sibTrans" cxnId="{88BE7B8A-DC64-4D4B-B137-480604B43FA7}">
      <dgm:prSet/>
      <dgm:spPr/>
      <dgm:t>
        <a:bodyPr/>
        <a:lstStyle/>
        <a:p>
          <a:endParaRPr lang="en-US" sz="2800"/>
        </a:p>
      </dgm:t>
    </dgm:pt>
    <dgm:pt modelId="{2B16BD9F-14DF-FA43-AAB2-4F59FF9F95A9}">
      <dgm:prSet phldrT="[Text]" custT="1"/>
      <dgm:spPr/>
      <dgm:t>
        <a:bodyPr/>
        <a:lstStyle/>
        <a:p>
          <a:r>
            <a:rPr lang="en-US" sz="2200" dirty="0"/>
            <a:t>Non relational – database modelled </a:t>
          </a:r>
          <a:r>
            <a:rPr lang="en-AU" sz="2200" dirty="0"/>
            <a:t>other than the tabular relations. Covers a wide range of database types. </a:t>
          </a:r>
          <a:endParaRPr lang="en-US" sz="2200" dirty="0"/>
        </a:p>
      </dgm:t>
    </dgm:pt>
    <dgm:pt modelId="{8DAA52F0-15ED-DB4D-A9C3-55FCF71D5EA5}" type="parTrans" cxnId="{CA568834-498D-C745-B815-29B87E48E7C5}">
      <dgm:prSet/>
      <dgm:spPr/>
      <dgm:t>
        <a:bodyPr/>
        <a:lstStyle/>
        <a:p>
          <a:endParaRPr lang="en-US" sz="2800"/>
        </a:p>
      </dgm:t>
    </dgm:pt>
    <dgm:pt modelId="{1014B6F9-E958-244F-8125-77C583192595}" type="sibTrans" cxnId="{CA568834-498D-C745-B815-29B87E48E7C5}">
      <dgm:prSet/>
      <dgm:spPr/>
      <dgm:t>
        <a:bodyPr/>
        <a:lstStyle/>
        <a:p>
          <a:endParaRPr lang="en-US" sz="2800"/>
        </a:p>
      </dgm:t>
    </dgm:pt>
    <dgm:pt modelId="{BD98A8B3-393B-AB44-884C-8BD5B41F555B}" type="pres">
      <dgm:prSet presAssocID="{E39D2F35-A045-B849-8EF0-B00C8A82BA2E}" presName="linear" presStyleCnt="0">
        <dgm:presLayoutVars>
          <dgm:dir/>
          <dgm:animLvl val="lvl"/>
          <dgm:resizeHandles val="exact"/>
        </dgm:presLayoutVars>
      </dgm:prSet>
      <dgm:spPr/>
    </dgm:pt>
    <dgm:pt modelId="{A9A51380-7318-A34A-81C7-890EB0A75615}" type="pres">
      <dgm:prSet presAssocID="{D133ECC1-0250-8E4B-B89E-B0DA83B88B97}" presName="parentLin" presStyleCnt="0"/>
      <dgm:spPr/>
    </dgm:pt>
    <dgm:pt modelId="{CEE9CD3F-3A81-604D-B219-46F16C8230E7}" type="pres">
      <dgm:prSet presAssocID="{D133ECC1-0250-8E4B-B89E-B0DA83B88B97}" presName="parentLeftMargin" presStyleLbl="node1" presStyleIdx="0" presStyleCnt="4"/>
      <dgm:spPr/>
    </dgm:pt>
    <dgm:pt modelId="{8FAFB522-6E94-D04D-A962-3BF8774B3C80}" type="pres">
      <dgm:prSet presAssocID="{D133ECC1-0250-8E4B-B89E-B0DA83B88B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4D5EF01-DDE0-FA4F-9009-EB69618F4F48}" type="pres">
      <dgm:prSet presAssocID="{D133ECC1-0250-8E4B-B89E-B0DA83B88B97}" presName="negativeSpace" presStyleCnt="0"/>
      <dgm:spPr/>
    </dgm:pt>
    <dgm:pt modelId="{B3699F38-F03A-424E-963E-283049F740D4}" type="pres">
      <dgm:prSet presAssocID="{D133ECC1-0250-8E4B-B89E-B0DA83B88B97}" presName="childText" presStyleLbl="conFgAcc1" presStyleIdx="0" presStyleCnt="4">
        <dgm:presLayoutVars>
          <dgm:bulletEnabled val="1"/>
        </dgm:presLayoutVars>
      </dgm:prSet>
      <dgm:spPr/>
    </dgm:pt>
    <dgm:pt modelId="{CFEA40AA-4AFD-4F42-9625-BDD23E216BE1}" type="pres">
      <dgm:prSet presAssocID="{1A1FA6F4-A3B2-2A46-9460-F1E2E79FB620}" presName="spaceBetweenRectangles" presStyleCnt="0"/>
      <dgm:spPr/>
    </dgm:pt>
    <dgm:pt modelId="{6952CA9D-52C3-C84D-A424-F6B67ECC136F}" type="pres">
      <dgm:prSet presAssocID="{E1650389-1559-994E-B4F0-5C7128DDC278}" presName="parentLin" presStyleCnt="0"/>
      <dgm:spPr/>
    </dgm:pt>
    <dgm:pt modelId="{6D6492CB-B38B-EB43-9610-2F11449627A1}" type="pres">
      <dgm:prSet presAssocID="{E1650389-1559-994E-B4F0-5C7128DDC278}" presName="parentLeftMargin" presStyleLbl="node1" presStyleIdx="0" presStyleCnt="4"/>
      <dgm:spPr/>
    </dgm:pt>
    <dgm:pt modelId="{A1011DC2-91E9-404A-BEDB-F6648C55F4A8}" type="pres">
      <dgm:prSet presAssocID="{E1650389-1559-994E-B4F0-5C7128DDC2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F6FC7F-3E22-F943-9BF8-EAFC3808184E}" type="pres">
      <dgm:prSet presAssocID="{E1650389-1559-994E-B4F0-5C7128DDC278}" presName="negativeSpace" presStyleCnt="0"/>
      <dgm:spPr/>
    </dgm:pt>
    <dgm:pt modelId="{DE5B8E34-AF4F-9E4B-B494-DCC3EBFF04C0}" type="pres">
      <dgm:prSet presAssocID="{E1650389-1559-994E-B4F0-5C7128DDC278}" presName="childText" presStyleLbl="conFgAcc1" presStyleIdx="1" presStyleCnt="4">
        <dgm:presLayoutVars>
          <dgm:bulletEnabled val="1"/>
        </dgm:presLayoutVars>
      </dgm:prSet>
      <dgm:spPr/>
    </dgm:pt>
    <dgm:pt modelId="{416B6601-1873-6045-9C32-B2FD4F6A2A09}" type="pres">
      <dgm:prSet presAssocID="{AB5FC285-EDE9-1B48-9085-3FE8E04819AD}" presName="spaceBetweenRectangles" presStyleCnt="0"/>
      <dgm:spPr/>
    </dgm:pt>
    <dgm:pt modelId="{F438EB22-121C-C245-ADA2-968693DC0E1D}" type="pres">
      <dgm:prSet presAssocID="{6007766E-F090-EE49-8BA7-FF2407DABFA9}" presName="parentLin" presStyleCnt="0"/>
      <dgm:spPr/>
    </dgm:pt>
    <dgm:pt modelId="{C2286C24-3597-8247-B2DC-C4C1B9359564}" type="pres">
      <dgm:prSet presAssocID="{6007766E-F090-EE49-8BA7-FF2407DABFA9}" presName="parentLeftMargin" presStyleLbl="node1" presStyleIdx="1" presStyleCnt="4"/>
      <dgm:spPr/>
    </dgm:pt>
    <dgm:pt modelId="{68957059-8F8A-0644-B6E2-203751A239E1}" type="pres">
      <dgm:prSet presAssocID="{6007766E-F090-EE49-8BA7-FF2407DABF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3F6CCF-38FF-B04B-9863-E0BD25D80949}" type="pres">
      <dgm:prSet presAssocID="{6007766E-F090-EE49-8BA7-FF2407DABFA9}" presName="negativeSpace" presStyleCnt="0"/>
      <dgm:spPr/>
    </dgm:pt>
    <dgm:pt modelId="{B948AB85-DEFB-284B-B23E-4CB26CA409AF}" type="pres">
      <dgm:prSet presAssocID="{6007766E-F090-EE49-8BA7-FF2407DABFA9}" presName="childText" presStyleLbl="conFgAcc1" presStyleIdx="2" presStyleCnt="4">
        <dgm:presLayoutVars>
          <dgm:bulletEnabled val="1"/>
        </dgm:presLayoutVars>
      </dgm:prSet>
      <dgm:spPr/>
    </dgm:pt>
    <dgm:pt modelId="{A23FCEE9-66E3-2E4C-9017-6CC08682D735}" type="pres">
      <dgm:prSet presAssocID="{4773FD71-E70D-884D-A5C0-609DB669E184}" presName="spaceBetweenRectangles" presStyleCnt="0"/>
      <dgm:spPr/>
    </dgm:pt>
    <dgm:pt modelId="{5ABF173B-45C4-3A4D-8B4E-1C79C6DCE871}" type="pres">
      <dgm:prSet presAssocID="{252253C6-E1DD-DC42-AF7D-855468C1C508}" presName="parentLin" presStyleCnt="0"/>
      <dgm:spPr/>
    </dgm:pt>
    <dgm:pt modelId="{8F253BB9-CFC0-F84D-A5AF-94706869B16C}" type="pres">
      <dgm:prSet presAssocID="{252253C6-E1DD-DC42-AF7D-855468C1C508}" presName="parentLeftMargin" presStyleLbl="node1" presStyleIdx="2" presStyleCnt="4"/>
      <dgm:spPr/>
    </dgm:pt>
    <dgm:pt modelId="{FD99B74E-B59B-C34C-8AED-17392AF27FE6}" type="pres">
      <dgm:prSet presAssocID="{252253C6-E1DD-DC42-AF7D-855468C1C50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C51A0CB-7DCA-5045-8AFD-9593F9A73EED}" type="pres">
      <dgm:prSet presAssocID="{252253C6-E1DD-DC42-AF7D-855468C1C508}" presName="negativeSpace" presStyleCnt="0"/>
      <dgm:spPr/>
    </dgm:pt>
    <dgm:pt modelId="{3346E5E7-681F-6B49-8577-FD665135923D}" type="pres">
      <dgm:prSet presAssocID="{252253C6-E1DD-DC42-AF7D-855468C1C50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94E6001-4867-7B43-8EEB-03FCC2A08CB8}" srcId="{E39D2F35-A045-B849-8EF0-B00C8A82BA2E}" destId="{D133ECC1-0250-8E4B-B89E-B0DA83B88B97}" srcOrd="0" destOrd="0" parTransId="{3AE269F9-60B1-F846-9F4D-E688E4F4CA25}" sibTransId="{1A1FA6F4-A3B2-2A46-9460-F1E2E79FB620}"/>
    <dgm:cxn modelId="{4782920E-8BEC-0644-998E-3C43D22F398C}" type="presOf" srcId="{6007766E-F090-EE49-8BA7-FF2407DABFA9}" destId="{C2286C24-3597-8247-B2DC-C4C1B9359564}" srcOrd="0" destOrd="0" presId="urn:microsoft.com/office/officeart/2005/8/layout/list1"/>
    <dgm:cxn modelId="{526BFA13-4F51-3E42-A84E-B4E4DDA927C4}" type="presOf" srcId="{6FD37505-5692-3746-807B-6CEB6304778F}" destId="{DE5B8E34-AF4F-9E4B-B494-DCC3EBFF04C0}" srcOrd="0" destOrd="0" presId="urn:microsoft.com/office/officeart/2005/8/layout/list1"/>
    <dgm:cxn modelId="{05C87A19-D2EF-5844-B930-939E8AE6AACB}" type="presOf" srcId="{D133ECC1-0250-8E4B-B89E-B0DA83B88B97}" destId="{CEE9CD3F-3A81-604D-B219-46F16C8230E7}" srcOrd="0" destOrd="0" presId="urn:microsoft.com/office/officeart/2005/8/layout/list1"/>
    <dgm:cxn modelId="{2C97A920-BAE2-7148-8B03-4AF17FCFD380}" srcId="{E39D2F35-A045-B849-8EF0-B00C8A82BA2E}" destId="{252253C6-E1DD-DC42-AF7D-855468C1C508}" srcOrd="3" destOrd="0" parTransId="{A5DE5955-02C4-A545-B2C7-872E8AC4075A}" sibTransId="{A6962D22-2B65-E34C-9525-EB986A112B1A}"/>
    <dgm:cxn modelId="{B824A233-6C72-8042-8FDF-F31C4FC9D7A0}" type="presOf" srcId="{6007766E-F090-EE49-8BA7-FF2407DABFA9}" destId="{68957059-8F8A-0644-B6E2-203751A239E1}" srcOrd="1" destOrd="0" presId="urn:microsoft.com/office/officeart/2005/8/layout/list1"/>
    <dgm:cxn modelId="{CA568834-498D-C745-B815-29B87E48E7C5}" srcId="{252253C6-E1DD-DC42-AF7D-855468C1C508}" destId="{2B16BD9F-14DF-FA43-AAB2-4F59FF9F95A9}" srcOrd="0" destOrd="0" parTransId="{8DAA52F0-15ED-DB4D-A9C3-55FCF71D5EA5}" sibTransId="{1014B6F9-E958-244F-8125-77C583192595}"/>
    <dgm:cxn modelId="{14ED8438-806C-F547-B79A-941E14FFD500}" srcId="{E1650389-1559-994E-B4F0-5C7128DDC278}" destId="{6FD37505-5692-3746-807B-6CEB6304778F}" srcOrd="0" destOrd="0" parTransId="{C328DAB0-7D4F-7843-A594-0A2DD509F9A5}" sibTransId="{C05B5C0C-D280-1049-AA9E-B3FEE2E25ABE}"/>
    <dgm:cxn modelId="{F2F17A3F-F441-C342-93D9-E9975B9E05BB}" srcId="{E39D2F35-A045-B849-8EF0-B00C8A82BA2E}" destId="{6007766E-F090-EE49-8BA7-FF2407DABFA9}" srcOrd="2" destOrd="0" parTransId="{0DA2FB10-3984-EF44-AD5B-3321D1725546}" sibTransId="{4773FD71-E70D-884D-A5C0-609DB669E184}"/>
    <dgm:cxn modelId="{7317E958-A92B-A84C-A10C-F99CB164FE8C}" type="presOf" srcId="{252253C6-E1DD-DC42-AF7D-855468C1C508}" destId="{FD99B74E-B59B-C34C-8AED-17392AF27FE6}" srcOrd="1" destOrd="0" presId="urn:microsoft.com/office/officeart/2005/8/layout/list1"/>
    <dgm:cxn modelId="{B90C676D-FF49-1A40-95BA-10D913EFE484}" type="presOf" srcId="{44B9AF3D-E68A-454F-BAE7-08B4B35BDAEB}" destId="{B3699F38-F03A-424E-963E-283049F740D4}" srcOrd="0" destOrd="0" presId="urn:microsoft.com/office/officeart/2005/8/layout/list1"/>
    <dgm:cxn modelId="{245CB673-4C0D-9145-8F29-6DB1AA338887}" type="presOf" srcId="{E1650389-1559-994E-B4F0-5C7128DDC278}" destId="{A1011DC2-91E9-404A-BEDB-F6648C55F4A8}" srcOrd="1" destOrd="0" presId="urn:microsoft.com/office/officeart/2005/8/layout/list1"/>
    <dgm:cxn modelId="{0BDA6E7C-38AE-B043-9D84-00C7AFC8765B}" type="presOf" srcId="{E1650389-1559-994E-B4F0-5C7128DDC278}" destId="{6D6492CB-B38B-EB43-9610-2F11449627A1}" srcOrd="0" destOrd="0" presId="urn:microsoft.com/office/officeart/2005/8/layout/list1"/>
    <dgm:cxn modelId="{88BE7B8A-DC64-4D4B-B137-480604B43FA7}" srcId="{6007766E-F090-EE49-8BA7-FF2407DABFA9}" destId="{4C4E55CB-6688-6245-98C8-8379E5D7332D}" srcOrd="0" destOrd="0" parTransId="{C02945B9-0377-D044-82A0-D465DC108D3A}" sibTransId="{7E1DB512-0533-8E47-9E68-A71F26EC199C}"/>
    <dgm:cxn modelId="{19EC28A8-570C-DC4C-B025-D560082B5680}" type="presOf" srcId="{D133ECC1-0250-8E4B-B89E-B0DA83B88B97}" destId="{8FAFB522-6E94-D04D-A962-3BF8774B3C80}" srcOrd="1" destOrd="0" presId="urn:microsoft.com/office/officeart/2005/8/layout/list1"/>
    <dgm:cxn modelId="{96C04AB1-0F18-C347-AC43-25BA54A41984}" srcId="{E39D2F35-A045-B849-8EF0-B00C8A82BA2E}" destId="{E1650389-1559-994E-B4F0-5C7128DDC278}" srcOrd="1" destOrd="0" parTransId="{440AB65E-D4BE-8A46-9C72-EAB56AB29923}" sibTransId="{AB5FC285-EDE9-1B48-9085-3FE8E04819AD}"/>
    <dgm:cxn modelId="{772FF1C1-8049-F84C-9C2A-325DDFF2B184}" type="presOf" srcId="{252253C6-E1DD-DC42-AF7D-855468C1C508}" destId="{8F253BB9-CFC0-F84D-A5AF-94706869B16C}" srcOrd="0" destOrd="0" presId="urn:microsoft.com/office/officeart/2005/8/layout/list1"/>
    <dgm:cxn modelId="{7AFF39C9-0925-D04A-8846-4C210A75EAB9}" srcId="{D133ECC1-0250-8E4B-B89E-B0DA83B88B97}" destId="{44B9AF3D-E68A-454F-BAE7-08B4B35BDAEB}" srcOrd="0" destOrd="0" parTransId="{FCB793CE-F49D-664F-AF5D-4F6731516279}" sibTransId="{71CC2277-C73F-0E42-BA78-C6BA83F04F88}"/>
    <dgm:cxn modelId="{0CBEB2E1-1464-9545-86E4-7546CF2C7D56}" type="presOf" srcId="{2B16BD9F-14DF-FA43-AAB2-4F59FF9F95A9}" destId="{3346E5E7-681F-6B49-8577-FD665135923D}" srcOrd="0" destOrd="0" presId="urn:microsoft.com/office/officeart/2005/8/layout/list1"/>
    <dgm:cxn modelId="{743BA9E7-6656-7F44-A84F-CF9126C6458D}" type="presOf" srcId="{4C4E55CB-6688-6245-98C8-8379E5D7332D}" destId="{B948AB85-DEFB-284B-B23E-4CB26CA409AF}" srcOrd="0" destOrd="0" presId="urn:microsoft.com/office/officeart/2005/8/layout/list1"/>
    <dgm:cxn modelId="{6C22FDE9-35D5-1044-A40C-CC0B8CA47FB0}" type="presOf" srcId="{E39D2F35-A045-B849-8EF0-B00C8A82BA2E}" destId="{BD98A8B3-393B-AB44-884C-8BD5B41F555B}" srcOrd="0" destOrd="0" presId="urn:microsoft.com/office/officeart/2005/8/layout/list1"/>
    <dgm:cxn modelId="{B66BD023-1A8E-7A4B-BD2F-00314EE900C8}" type="presParOf" srcId="{BD98A8B3-393B-AB44-884C-8BD5B41F555B}" destId="{A9A51380-7318-A34A-81C7-890EB0A75615}" srcOrd="0" destOrd="0" presId="urn:microsoft.com/office/officeart/2005/8/layout/list1"/>
    <dgm:cxn modelId="{9209DAC6-DF22-FB41-ACBF-5024C7FDD145}" type="presParOf" srcId="{A9A51380-7318-A34A-81C7-890EB0A75615}" destId="{CEE9CD3F-3A81-604D-B219-46F16C8230E7}" srcOrd="0" destOrd="0" presId="urn:microsoft.com/office/officeart/2005/8/layout/list1"/>
    <dgm:cxn modelId="{5AAAFE0C-01EA-B94C-9AD9-C750FE4C93D5}" type="presParOf" srcId="{A9A51380-7318-A34A-81C7-890EB0A75615}" destId="{8FAFB522-6E94-D04D-A962-3BF8774B3C80}" srcOrd="1" destOrd="0" presId="urn:microsoft.com/office/officeart/2005/8/layout/list1"/>
    <dgm:cxn modelId="{0AA3C27A-7036-B146-B44D-5D4D2C4F5A73}" type="presParOf" srcId="{BD98A8B3-393B-AB44-884C-8BD5B41F555B}" destId="{04D5EF01-DDE0-FA4F-9009-EB69618F4F48}" srcOrd="1" destOrd="0" presId="urn:microsoft.com/office/officeart/2005/8/layout/list1"/>
    <dgm:cxn modelId="{55409A15-53DB-1042-B292-97593BFB45C9}" type="presParOf" srcId="{BD98A8B3-393B-AB44-884C-8BD5B41F555B}" destId="{B3699F38-F03A-424E-963E-283049F740D4}" srcOrd="2" destOrd="0" presId="urn:microsoft.com/office/officeart/2005/8/layout/list1"/>
    <dgm:cxn modelId="{99832CFF-F339-1840-A84A-1DD067E3CC59}" type="presParOf" srcId="{BD98A8B3-393B-AB44-884C-8BD5B41F555B}" destId="{CFEA40AA-4AFD-4F42-9625-BDD23E216BE1}" srcOrd="3" destOrd="0" presId="urn:microsoft.com/office/officeart/2005/8/layout/list1"/>
    <dgm:cxn modelId="{BC2FFEC8-5129-E740-8A61-4590B6A25A5E}" type="presParOf" srcId="{BD98A8B3-393B-AB44-884C-8BD5B41F555B}" destId="{6952CA9D-52C3-C84D-A424-F6B67ECC136F}" srcOrd="4" destOrd="0" presId="urn:microsoft.com/office/officeart/2005/8/layout/list1"/>
    <dgm:cxn modelId="{A04A9402-0CB1-4E4D-8329-BF3E2BE718FC}" type="presParOf" srcId="{6952CA9D-52C3-C84D-A424-F6B67ECC136F}" destId="{6D6492CB-B38B-EB43-9610-2F11449627A1}" srcOrd="0" destOrd="0" presId="urn:microsoft.com/office/officeart/2005/8/layout/list1"/>
    <dgm:cxn modelId="{E7AA22F9-5617-A340-B2B3-3202692E5A85}" type="presParOf" srcId="{6952CA9D-52C3-C84D-A424-F6B67ECC136F}" destId="{A1011DC2-91E9-404A-BEDB-F6648C55F4A8}" srcOrd="1" destOrd="0" presId="urn:microsoft.com/office/officeart/2005/8/layout/list1"/>
    <dgm:cxn modelId="{E50442E9-55DA-8643-85CF-D1F21F35E357}" type="presParOf" srcId="{BD98A8B3-393B-AB44-884C-8BD5B41F555B}" destId="{55F6FC7F-3E22-F943-9BF8-EAFC3808184E}" srcOrd="5" destOrd="0" presId="urn:microsoft.com/office/officeart/2005/8/layout/list1"/>
    <dgm:cxn modelId="{DCDE8638-89AE-1F4F-A656-AE673D7A8B7D}" type="presParOf" srcId="{BD98A8B3-393B-AB44-884C-8BD5B41F555B}" destId="{DE5B8E34-AF4F-9E4B-B494-DCC3EBFF04C0}" srcOrd="6" destOrd="0" presId="urn:microsoft.com/office/officeart/2005/8/layout/list1"/>
    <dgm:cxn modelId="{C673963C-6393-8842-B88B-318E7B5B96B6}" type="presParOf" srcId="{BD98A8B3-393B-AB44-884C-8BD5B41F555B}" destId="{416B6601-1873-6045-9C32-B2FD4F6A2A09}" srcOrd="7" destOrd="0" presId="urn:microsoft.com/office/officeart/2005/8/layout/list1"/>
    <dgm:cxn modelId="{4A3112E0-A314-1C40-8D25-BBE4ABE31998}" type="presParOf" srcId="{BD98A8B3-393B-AB44-884C-8BD5B41F555B}" destId="{F438EB22-121C-C245-ADA2-968693DC0E1D}" srcOrd="8" destOrd="0" presId="urn:microsoft.com/office/officeart/2005/8/layout/list1"/>
    <dgm:cxn modelId="{62F952E8-4340-DE42-AC41-69CA8F2C429B}" type="presParOf" srcId="{F438EB22-121C-C245-ADA2-968693DC0E1D}" destId="{C2286C24-3597-8247-B2DC-C4C1B9359564}" srcOrd="0" destOrd="0" presId="urn:microsoft.com/office/officeart/2005/8/layout/list1"/>
    <dgm:cxn modelId="{A2EBE37F-7D41-A242-8C29-E901FAB7022E}" type="presParOf" srcId="{F438EB22-121C-C245-ADA2-968693DC0E1D}" destId="{68957059-8F8A-0644-B6E2-203751A239E1}" srcOrd="1" destOrd="0" presId="urn:microsoft.com/office/officeart/2005/8/layout/list1"/>
    <dgm:cxn modelId="{384EB685-8E3C-7244-B687-14368C58A24F}" type="presParOf" srcId="{BD98A8B3-393B-AB44-884C-8BD5B41F555B}" destId="{753F6CCF-38FF-B04B-9863-E0BD25D80949}" srcOrd="9" destOrd="0" presId="urn:microsoft.com/office/officeart/2005/8/layout/list1"/>
    <dgm:cxn modelId="{460C0506-4F8A-F041-9C2D-B5BC65170D90}" type="presParOf" srcId="{BD98A8B3-393B-AB44-884C-8BD5B41F555B}" destId="{B948AB85-DEFB-284B-B23E-4CB26CA409AF}" srcOrd="10" destOrd="0" presId="urn:microsoft.com/office/officeart/2005/8/layout/list1"/>
    <dgm:cxn modelId="{A26F02C7-FDF7-9149-8B7A-13B7EF453707}" type="presParOf" srcId="{BD98A8B3-393B-AB44-884C-8BD5B41F555B}" destId="{A23FCEE9-66E3-2E4C-9017-6CC08682D735}" srcOrd="11" destOrd="0" presId="urn:microsoft.com/office/officeart/2005/8/layout/list1"/>
    <dgm:cxn modelId="{FD661D8F-1875-2246-AC40-7ACFBC07F7DA}" type="presParOf" srcId="{BD98A8B3-393B-AB44-884C-8BD5B41F555B}" destId="{5ABF173B-45C4-3A4D-8B4E-1C79C6DCE871}" srcOrd="12" destOrd="0" presId="urn:microsoft.com/office/officeart/2005/8/layout/list1"/>
    <dgm:cxn modelId="{C9BEE3F6-E4D3-3745-9441-B1700281BB09}" type="presParOf" srcId="{5ABF173B-45C4-3A4D-8B4E-1C79C6DCE871}" destId="{8F253BB9-CFC0-F84D-A5AF-94706869B16C}" srcOrd="0" destOrd="0" presId="urn:microsoft.com/office/officeart/2005/8/layout/list1"/>
    <dgm:cxn modelId="{29DA1D65-4351-824D-8175-9E10E3C9AD42}" type="presParOf" srcId="{5ABF173B-45C4-3A4D-8B4E-1C79C6DCE871}" destId="{FD99B74E-B59B-C34C-8AED-17392AF27FE6}" srcOrd="1" destOrd="0" presId="urn:microsoft.com/office/officeart/2005/8/layout/list1"/>
    <dgm:cxn modelId="{45499D87-1774-0549-97D0-B74152CD44A6}" type="presParOf" srcId="{BD98A8B3-393B-AB44-884C-8BD5B41F555B}" destId="{0C51A0CB-7DCA-5045-8AFD-9593F9A73EED}" srcOrd="13" destOrd="0" presId="urn:microsoft.com/office/officeart/2005/8/layout/list1"/>
    <dgm:cxn modelId="{F6E63DCC-A4BD-7442-8740-538EB407ADA3}" type="presParOf" srcId="{BD98A8B3-393B-AB44-884C-8BD5B41F555B}" destId="{3346E5E7-681F-6B49-8577-FD665135923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B7428-D4E1-2A45-8029-3EF1D0B277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F5C51C-36CF-944F-990E-DBA96EAB89A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Centralized</a:t>
          </a:r>
        </a:p>
      </dgm:t>
    </dgm:pt>
    <dgm:pt modelId="{D08D390C-9928-8A48-9B89-001E67D294ED}" type="parTrans" cxnId="{54AE9783-2B88-704D-A7A6-C47C7C0FC1FB}">
      <dgm:prSet/>
      <dgm:spPr/>
      <dgm:t>
        <a:bodyPr/>
        <a:lstStyle/>
        <a:p>
          <a:endParaRPr lang="en-US" sz="2400"/>
        </a:p>
      </dgm:t>
    </dgm:pt>
    <dgm:pt modelId="{56540C94-DB5A-9542-AD67-79267FB4129A}" type="sibTrans" cxnId="{54AE9783-2B88-704D-A7A6-C47C7C0FC1FB}">
      <dgm:prSet/>
      <dgm:spPr/>
      <dgm:t>
        <a:bodyPr/>
        <a:lstStyle/>
        <a:p>
          <a:endParaRPr lang="en-US" sz="2400"/>
        </a:p>
      </dgm:t>
    </dgm:pt>
    <dgm:pt modelId="{CD2D169E-5C78-C542-86C4-3A55D5A1265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Distributed</a:t>
          </a:r>
        </a:p>
      </dgm:t>
    </dgm:pt>
    <dgm:pt modelId="{93350742-EA4E-8245-AF5B-8899CAC4F543}" type="parTrans" cxnId="{D9D93EE9-BD4E-3048-91CB-868264B2A50B}">
      <dgm:prSet/>
      <dgm:spPr/>
      <dgm:t>
        <a:bodyPr/>
        <a:lstStyle/>
        <a:p>
          <a:endParaRPr lang="en-US" sz="2400"/>
        </a:p>
      </dgm:t>
    </dgm:pt>
    <dgm:pt modelId="{2ACE14DB-78C4-1240-83C1-A11FAE7240EE}" type="sibTrans" cxnId="{D9D93EE9-BD4E-3048-91CB-868264B2A50B}">
      <dgm:prSet/>
      <dgm:spPr/>
      <dgm:t>
        <a:bodyPr/>
        <a:lstStyle/>
        <a:p>
          <a:endParaRPr lang="en-US" sz="2400"/>
        </a:p>
      </dgm:t>
    </dgm:pt>
    <dgm:pt modelId="{4CC452BF-A9D7-F14B-B393-F03486164AC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WWW</a:t>
          </a:r>
        </a:p>
      </dgm:t>
    </dgm:pt>
    <dgm:pt modelId="{C9EC759B-E4FD-0748-A4E9-D4C02F4EE275}" type="parTrans" cxnId="{C5A7B9A3-7178-5542-9570-05ACA575188C}">
      <dgm:prSet/>
      <dgm:spPr/>
      <dgm:t>
        <a:bodyPr/>
        <a:lstStyle/>
        <a:p>
          <a:endParaRPr lang="en-US" sz="2400"/>
        </a:p>
      </dgm:t>
    </dgm:pt>
    <dgm:pt modelId="{38DE74BC-E36A-4743-ADF7-46442B4CF3AD}" type="sibTrans" cxnId="{C5A7B9A3-7178-5542-9570-05ACA575188C}">
      <dgm:prSet/>
      <dgm:spPr/>
      <dgm:t>
        <a:bodyPr/>
        <a:lstStyle/>
        <a:p>
          <a:endParaRPr lang="en-US" sz="2400"/>
        </a:p>
      </dgm:t>
    </dgm:pt>
    <dgm:pt modelId="{26C47D3B-440D-6C42-8E7E-1A9F9288016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Grid</a:t>
          </a:r>
        </a:p>
      </dgm:t>
    </dgm:pt>
    <dgm:pt modelId="{CCD99291-D734-E948-9511-D9750BD2F174}" type="parTrans" cxnId="{EE81903A-AB09-644A-9531-4155C9319717}">
      <dgm:prSet/>
      <dgm:spPr/>
      <dgm:t>
        <a:bodyPr/>
        <a:lstStyle/>
        <a:p>
          <a:endParaRPr lang="en-US" sz="2400"/>
        </a:p>
      </dgm:t>
    </dgm:pt>
    <dgm:pt modelId="{D030BF58-2356-394E-857D-397FBFC4DA1F}" type="sibTrans" cxnId="{EE81903A-AB09-644A-9531-4155C9319717}">
      <dgm:prSet/>
      <dgm:spPr/>
      <dgm:t>
        <a:bodyPr/>
        <a:lstStyle/>
        <a:p>
          <a:endParaRPr lang="en-US" sz="2400"/>
        </a:p>
      </dgm:t>
    </dgm:pt>
    <dgm:pt modelId="{5063F42A-C93F-6C4B-83EE-3667C89EEC3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P2P</a:t>
          </a:r>
        </a:p>
      </dgm:t>
    </dgm:pt>
    <dgm:pt modelId="{73FA6CFD-B52E-7043-BD0D-E19C7EFC8044}" type="parTrans" cxnId="{637B8D4E-400E-5C4B-B66C-0E9B7D4A8E3C}">
      <dgm:prSet/>
      <dgm:spPr/>
      <dgm:t>
        <a:bodyPr/>
        <a:lstStyle/>
        <a:p>
          <a:endParaRPr lang="en-US" sz="2400"/>
        </a:p>
      </dgm:t>
    </dgm:pt>
    <dgm:pt modelId="{1C471C20-2A77-DB42-B7DE-38D916D0FAAB}" type="sibTrans" cxnId="{637B8D4E-400E-5C4B-B66C-0E9B7D4A8E3C}">
      <dgm:prSet/>
      <dgm:spPr/>
      <dgm:t>
        <a:bodyPr/>
        <a:lstStyle/>
        <a:p>
          <a:endParaRPr lang="en-US" sz="2400"/>
        </a:p>
      </dgm:t>
    </dgm:pt>
    <dgm:pt modelId="{7DAAE86D-6187-D94E-80ED-13F42597BDF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Cloud</a:t>
          </a:r>
        </a:p>
      </dgm:t>
    </dgm:pt>
    <dgm:pt modelId="{DF071AFD-4D7F-5D47-8A2E-6B896187D10C}" type="parTrans" cxnId="{3242EC82-8231-C641-B8A6-B8EEA9BCAD47}">
      <dgm:prSet/>
      <dgm:spPr/>
      <dgm:t>
        <a:bodyPr/>
        <a:lstStyle/>
        <a:p>
          <a:endParaRPr lang="en-US" sz="2400"/>
        </a:p>
      </dgm:t>
    </dgm:pt>
    <dgm:pt modelId="{AE75CA50-2617-EA45-A61E-C0982BD0A384}" type="sibTrans" cxnId="{3242EC82-8231-C641-B8A6-B8EEA9BCAD47}">
      <dgm:prSet/>
      <dgm:spPr/>
      <dgm:t>
        <a:bodyPr/>
        <a:lstStyle/>
        <a:p>
          <a:endParaRPr lang="en-US" sz="2400"/>
        </a:p>
      </dgm:t>
    </dgm:pt>
    <dgm:pt modelId="{371A30B7-832B-5443-8C12-7AD307DAC66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Data stored in one location</a:t>
          </a:r>
        </a:p>
      </dgm:t>
    </dgm:pt>
    <dgm:pt modelId="{F0B9B767-7E17-4743-8A0F-DE8D6F13DAC9}" type="parTrans" cxnId="{0239284C-1469-6340-8731-776A6DA69262}">
      <dgm:prSet/>
      <dgm:spPr/>
      <dgm:t>
        <a:bodyPr/>
        <a:lstStyle/>
        <a:p>
          <a:endParaRPr lang="en-US" sz="2400"/>
        </a:p>
      </dgm:t>
    </dgm:pt>
    <dgm:pt modelId="{357D93D8-7387-2548-A598-F4273FE8F27C}" type="sibTrans" cxnId="{0239284C-1469-6340-8731-776A6DA69262}">
      <dgm:prSet/>
      <dgm:spPr/>
      <dgm:t>
        <a:bodyPr/>
        <a:lstStyle/>
        <a:p>
          <a:endParaRPr lang="en-US" sz="2400"/>
        </a:p>
      </dgm:t>
    </dgm:pt>
    <dgm:pt modelId="{A43A7F6D-C08C-B941-B9C0-E26EE6D2B1F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Data distributed across several nodes, can be in different locations</a:t>
          </a:r>
        </a:p>
      </dgm:t>
    </dgm:pt>
    <dgm:pt modelId="{D4B804B0-0E65-E142-8075-72A1B08EB36D}" type="parTrans" cxnId="{FA4E86E7-EAE6-464E-BC77-B25417CFDA40}">
      <dgm:prSet/>
      <dgm:spPr/>
      <dgm:t>
        <a:bodyPr/>
        <a:lstStyle/>
        <a:p>
          <a:endParaRPr lang="en-US" sz="2400"/>
        </a:p>
      </dgm:t>
    </dgm:pt>
    <dgm:pt modelId="{D64E439D-C761-A64A-98DC-A7C7D81BACC1}" type="sibTrans" cxnId="{FA4E86E7-EAE6-464E-BC77-B25417CFDA40}">
      <dgm:prSet/>
      <dgm:spPr/>
      <dgm:t>
        <a:bodyPr/>
        <a:lstStyle/>
        <a:p>
          <a:endParaRPr lang="en-US" sz="2400"/>
        </a:p>
      </dgm:t>
    </dgm:pt>
    <dgm:pt modelId="{CF44EA12-077D-774F-ABE0-F2FAC9BDA07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Stored all over the world, several owners of the data</a:t>
          </a:r>
        </a:p>
      </dgm:t>
    </dgm:pt>
    <dgm:pt modelId="{5A7415BA-B183-7C4A-BDC0-B7D612D04044}" type="parTrans" cxnId="{E73E20F2-7406-D54C-B5EC-E65980E96483}">
      <dgm:prSet/>
      <dgm:spPr/>
      <dgm:t>
        <a:bodyPr/>
        <a:lstStyle/>
        <a:p>
          <a:endParaRPr lang="en-US" sz="2400"/>
        </a:p>
      </dgm:t>
    </dgm:pt>
    <dgm:pt modelId="{9B0A9042-E8F1-9E4C-AD88-5A3498075ADB}" type="sibTrans" cxnId="{E73E20F2-7406-D54C-B5EC-E65980E96483}">
      <dgm:prSet/>
      <dgm:spPr/>
      <dgm:t>
        <a:bodyPr/>
        <a:lstStyle/>
        <a:p>
          <a:endParaRPr lang="en-US" sz="2400"/>
        </a:p>
      </dgm:t>
    </dgm:pt>
    <dgm:pt modelId="{678D33FF-11DF-F840-8DD1-32016F25787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Like distributed, but </a:t>
          </a:r>
          <a:r>
            <a:rPr lang="en-AU" sz="1800" b="0" i="0" u="none" dirty="0"/>
            <a:t>each node manages own resource;  system doesn’t act as a single unit. </a:t>
          </a:r>
          <a:endParaRPr lang="en-US" sz="1800" dirty="0"/>
        </a:p>
      </dgm:t>
    </dgm:pt>
    <dgm:pt modelId="{60AA73B5-BC46-CC4B-A99B-9D0955738FD3}" type="parTrans" cxnId="{65B4CD3F-95B9-DF46-8738-5451144FC1B2}">
      <dgm:prSet/>
      <dgm:spPr/>
      <dgm:t>
        <a:bodyPr/>
        <a:lstStyle/>
        <a:p>
          <a:endParaRPr lang="en-US" sz="2400"/>
        </a:p>
      </dgm:t>
    </dgm:pt>
    <dgm:pt modelId="{29901B9D-66E9-F942-B0EB-123E345279BC}" type="sibTrans" cxnId="{65B4CD3F-95B9-DF46-8738-5451144FC1B2}">
      <dgm:prSet/>
      <dgm:spPr/>
      <dgm:t>
        <a:bodyPr/>
        <a:lstStyle/>
        <a:p>
          <a:endParaRPr lang="en-US" sz="2400"/>
        </a:p>
      </dgm:t>
    </dgm:pt>
    <dgm:pt modelId="{E7535836-AFC3-414F-9399-5583D363CBF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Li</a:t>
          </a:r>
          <a:r>
            <a:rPr lang="en-US" sz="180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24F8D5-0492-E34C-954D-E9F124D72272}" type="parTrans" cxnId="{3AAB7057-182E-A247-8EB5-FF2A42F13950}">
      <dgm:prSet/>
      <dgm:spPr/>
      <dgm:t>
        <a:bodyPr/>
        <a:lstStyle/>
        <a:p>
          <a:endParaRPr lang="en-US" sz="2400"/>
        </a:p>
      </dgm:t>
    </dgm:pt>
    <dgm:pt modelId="{340A748C-57F9-4842-AB77-0C2735650E63}" type="sibTrans" cxnId="{3AAB7057-182E-A247-8EB5-FF2A42F13950}">
      <dgm:prSet/>
      <dgm:spPr/>
      <dgm:t>
        <a:bodyPr/>
        <a:lstStyle/>
        <a:p>
          <a:endParaRPr lang="en-US" sz="2400"/>
        </a:p>
      </dgm:t>
    </dgm:pt>
    <dgm:pt modelId="{D4EB65A9-1111-FC47-BE4C-4643CD589E8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Generalization of grid, but resources are accessed on-demand</a:t>
          </a:r>
        </a:p>
      </dgm:t>
    </dgm:pt>
    <dgm:pt modelId="{934F8D92-15A7-6641-8137-5EFE936EF652}" type="parTrans" cxnId="{C628C57F-08ED-E049-8022-5AC269203FC8}">
      <dgm:prSet/>
      <dgm:spPr/>
      <dgm:t>
        <a:bodyPr/>
        <a:lstStyle/>
        <a:p>
          <a:endParaRPr lang="en-US" sz="2400"/>
        </a:p>
      </dgm:t>
    </dgm:pt>
    <dgm:pt modelId="{ECD96AEE-4F93-5446-A7DC-DBEC31B94EE7}" type="sibTrans" cxnId="{C628C57F-08ED-E049-8022-5AC269203FC8}">
      <dgm:prSet/>
      <dgm:spPr/>
      <dgm:t>
        <a:bodyPr/>
        <a:lstStyle/>
        <a:p>
          <a:endParaRPr lang="en-US" sz="2400"/>
        </a:p>
      </dgm:t>
    </dgm:pt>
    <dgm:pt modelId="{86745EC8-582A-46D5-9F70-B36733DE7A7D}" type="pres">
      <dgm:prSet presAssocID="{F19B7428-D4E1-2A45-8029-3EF1D0B27792}" presName="root" presStyleCnt="0">
        <dgm:presLayoutVars>
          <dgm:dir/>
          <dgm:resizeHandles val="exact"/>
        </dgm:presLayoutVars>
      </dgm:prSet>
      <dgm:spPr/>
    </dgm:pt>
    <dgm:pt modelId="{7F709D16-3268-4B9E-A4B3-D6D98E33FDDB}" type="pres">
      <dgm:prSet presAssocID="{3AF5C51C-36CF-944F-990E-DBA96EAB89AB}" presName="compNode" presStyleCnt="0"/>
      <dgm:spPr/>
    </dgm:pt>
    <dgm:pt modelId="{1D74761A-74D5-434A-9F1E-445A391C7378}" type="pres">
      <dgm:prSet presAssocID="{3AF5C51C-36CF-944F-990E-DBA96EAB89AB}" presName="bgRect" presStyleLbl="bgShp" presStyleIdx="0" presStyleCnt="6"/>
      <dgm:spPr/>
    </dgm:pt>
    <dgm:pt modelId="{DAA4142D-3337-448A-8057-E51571DFAFC0}" type="pres">
      <dgm:prSet presAssocID="{3AF5C51C-36CF-944F-990E-DBA96EAB89A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DD484E-6673-4D64-90F5-62875E557DEB}" type="pres">
      <dgm:prSet presAssocID="{3AF5C51C-36CF-944F-990E-DBA96EAB89AB}" presName="spaceRect" presStyleCnt="0"/>
      <dgm:spPr/>
    </dgm:pt>
    <dgm:pt modelId="{3AEDD4DE-2B10-45D3-9711-2672D9BF8819}" type="pres">
      <dgm:prSet presAssocID="{3AF5C51C-36CF-944F-990E-DBA96EAB89AB}" presName="parTx" presStyleLbl="revTx" presStyleIdx="0" presStyleCnt="12">
        <dgm:presLayoutVars>
          <dgm:chMax val="0"/>
          <dgm:chPref val="0"/>
        </dgm:presLayoutVars>
      </dgm:prSet>
      <dgm:spPr/>
    </dgm:pt>
    <dgm:pt modelId="{61C97F67-6184-4713-AD35-FFED34D47E1D}" type="pres">
      <dgm:prSet presAssocID="{3AF5C51C-36CF-944F-990E-DBA96EAB89AB}" presName="desTx" presStyleLbl="revTx" presStyleIdx="1" presStyleCnt="12">
        <dgm:presLayoutVars/>
      </dgm:prSet>
      <dgm:spPr/>
    </dgm:pt>
    <dgm:pt modelId="{6B86BCA9-8275-4B3E-8073-A6E6CD2286FC}" type="pres">
      <dgm:prSet presAssocID="{56540C94-DB5A-9542-AD67-79267FB4129A}" presName="sibTrans" presStyleCnt="0"/>
      <dgm:spPr/>
    </dgm:pt>
    <dgm:pt modelId="{2FAF4CC2-E7CC-419B-BC04-4A5E45F96EA5}" type="pres">
      <dgm:prSet presAssocID="{CD2D169E-5C78-C542-86C4-3A55D5A12655}" presName="compNode" presStyleCnt="0"/>
      <dgm:spPr/>
    </dgm:pt>
    <dgm:pt modelId="{668BD93B-A46E-4ADA-BC03-56DD9A6BADB6}" type="pres">
      <dgm:prSet presAssocID="{CD2D169E-5C78-C542-86C4-3A55D5A12655}" presName="bgRect" presStyleLbl="bgShp" presStyleIdx="1" presStyleCnt="6"/>
      <dgm:spPr/>
    </dgm:pt>
    <dgm:pt modelId="{7D7B43E5-8BB2-40E0-8D21-A192E4D3B472}" type="pres">
      <dgm:prSet presAssocID="{CD2D169E-5C78-C542-86C4-3A55D5A1265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6CCC3B-7E9B-4107-BE03-B003DEBAD8CB}" type="pres">
      <dgm:prSet presAssocID="{CD2D169E-5C78-C542-86C4-3A55D5A12655}" presName="spaceRect" presStyleCnt="0"/>
      <dgm:spPr/>
    </dgm:pt>
    <dgm:pt modelId="{A2548666-5F64-4692-A409-678D059867CA}" type="pres">
      <dgm:prSet presAssocID="{CD2D169E-5C78-C542-86C4-3A55D5A12655}" presName="parTx" presStyleLbl="revTx" presStyleIdx="2" presStyleCnt="12">
        <dgm:presLayoutVars>
          <dgm:chMax val="0"/>
          <dgm:chPref val="0"/>
        </dgm:presLayoutVars>
      </dgm:prSet>
      <dgm:spPr/>
    </dgm:pt>
    <dgm:pt modelId="{9489EB5B-D6C7-4254-97E5-667E5BE2FCB7}" type="pres">
      <dgm:prSet presAssocID="{CD2D169E-5C78-C542-86C4-3A55D5A12655}" presName="desTx" presStyleLbl="revTx" presStyleIdx="3" presStyleCnt="12">
        <dgm:presLayoutVars/>
      </dgm:prSet>
      <dgm:spPr/>
    </dgm:pt>
    <dgm:pt modelId="{785D72E8-C46E-41B9-89E2-4675A5D85A7B}" type="pres">
      <dgm:prSet presAssocID="{2ACE14DB-78C4-1240-83C1-A11FAE7240EE}" presName="sibTrans" presStyleCnt="0"/>
      <dgm:spPr/>
    </dgm:pt>
    <dgm:pt modelId="{2F74719A-8693-472C-88B3-4FB94D10C144}" type="pres">
      <dgm:prSet presAssocID="{4CC452BF-A9D7-F14B-B393-F03486164AC2}" presName="compNode" presStyleCnt="0"/>
      <dgm:spPr/>
    </dgm:pt>
    <dgm:pt modelId="{7F9EED19-CC20-4CD1-82A7-3DF0B15B357E}" type="pres">
      <dgm:prSet presAssocID="{4CC452BF-A9D7-F14B-B393-F03486164AC2}" presName="bgRect" presStyleLbl="bgShp" presStyleIdx="2" presStyleCnt="6"/>
      <dgm:spPr/>
    </dgm:pt>
    <dgm:pt modelId="{025A369E-724C-4B7A-BCC0-DE45F1236985}" type="pres">
      <dgm:prSet presAssocID="{4CC452BF-A9D7-F14B-B393-F03486164AC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36985F8-FDB5-4FF5-90EE-21AAA822C46B}" type="pres">
      <dgm:prSet presAssocID="{4CC452BF-A9D7-F14B-B393-F03486164AC2}" presName="spaceRect" presStyleCnt="0"/>
      <dgm:spPr/>
    </dgm:pt>
    <dgm:pt modelId="{72F88F86-675B-4771-BA31-96B3E92EFC6E}" type="pres">
      <dgm:prSet presAssocID="{4CC452BF-A9D7-F14B-B393-F03486164AC2}" presName="parTx" presStyleLbl="revTx" presStyleIdx="4" presStyleCnt="12">
        <dgm:presLayoutVars>
          <dgm:chMax val="0"/>
          <dgm:chPref val="0"/>
        </dgm:presLayoutVars>
      </dgm:prSet>
      <dgm:spPr/>
    </dgm:pt>
    <dgm:pt modelId="{27A39DCE-75CD-4218-80D6-93D6248CCFF2}" type="pres">
      <dgm:prSet presAssocID="{4CC452BF-A9D7-F14B-B393-F03486164AC2}" presName="desTx" presStyleLbl="revTx" presStyleIdx="5" presStyleCnt="12">
        <dgm:presLayoutVars/>
      </dgm:prSet>
      <dgm:spPr/>
    </dgm:pt>
    <dgm:pt modelId="{2F656B80-C14B-43C3-AEAE-8965C1DB36AD}" type="pres">
      <dgm:prSet presAssocID="{38DE74BC-E36A-4743-ADF7-46442B4CF3AD}" presName="sibTrans" presStyleCnt="0"/>
      <dgm:spPr/>
    </dgm:pt>
    <dgm:pt modelId="{E578A1B3-B065-4C68-91FE-28A3C62B9411}" type="pres">
      <dgm:prSet presAssocID="{26C47D3B-440D-6C42-8E7E-1A9F92880166}" presName="compNode" presStyleCnt="0"/>
      <dgm:spPr/>
    </dgm:pt>
    <dgm:pt modelId="{AE971369-B59D-4387-88EF-C65AB1A8C894}" type="pres">
      <dgm:prSet presAssocID="{26C47D3B-440D-6C42-8E7E-1A9F92880166}" presName="bgRect" presStyleLbl="bgShp" presStyleIdx="3" presStyleCnt="6"/>
      <dgm:spPr/>
    </dgm:pt>
    <dgm:pt modelId="{DF909DBB-4872-48DD-B3C0-0D1B0E0756A7}" type="pres">
      <dgm:prSet presAssocID="{26C47D3B-440D-6C42-8E7E-1A9F928801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1336D9F-67FB-4EE9-9426-389254E2F44D}" type="pres">
      <dgm:prSet presAssocID="{26C47D3B-440D-6C42-8E7E-1A9F92880166}" presName="spaceRect" presStyleCnt="0"/>
      <dgm:spPr/>
    </dgm:pt>
    <dgm:pt modelId="{870E8F56-A13C-43F7-91DF-E03CA1FC80C9}" type="pres">
      <dgm:prSet presAssocID="{26C47D3B-440D-6C42-8E7E-1A9F92880166}" presName="parTx" presStyleLbl="revTx" presStyleIdx="6" presStyleCnt="12">
        <dgm:presLayoutVars>
          <dgm:chMax val="0"/>
          <dgm:chPref val="0"/>
        </dgm:presLayoutVars>
      </dgm:prSet>
      <dgm:spPr/>
    </dgm:pt>
    <dgm:pt modelId="{938665B0-E79B-426F-934C-39AD484A964E}" type="pres">
      <dgm:prSet presAssocID="{26C47D3B-440D-6C42-8E7E-1A9F92880166}" presName="desTx" presStyleLbl="revTx" presStyleIdx="7" presStyleCnt="12">
        <dgm:presLayoutVars/>
      </dgm:prSet>
      <dgm:spPr/>
    </dgm:pt>
    <dgm:pt modelId="{BAE6E2D3-C421-40CD-8493-1D88CD379F57}" type="pres">
      <dgm:prSet presAssocID="{D030BF58-2356-394E-857D-397FBFC4DA1F}" presName="sibTrans" presStyleCnt="0"/>
      <dgm:spPr/>
    </dgm:pt>
    <dgm:pt modelId="{08800F85-F6B5-4A0E-BF61-BAD7EFB45BE0}" type="pres">
      <dgm:prSet presAssocID="{5063F42A-C93F-6C4B-83EE-3667C89EEC32}" presName="compNode" presStyleCnt="0"/>
      <dgm:spPr/>
    </dgm:pt>
    <dgm:pt modelId="{11114B49-5C71-43DB-8007-F16D0AD149ED}" type="pres">
      <dgm:prSet presAssocID="{5063F42A-C93F-6C4B-83EE-3667C89EEC32}" presName="bgRect" presStyleLbl="bgShp" presStyleIdx="4" presStyleCnt="6"/>
      <dgm:spPr/>
    </dgm:pt>
    <dgm:pt modelId="{E327A02E-2573-4BEC-81A7-260C3BA6FF1A}" type="pres">
      <dgm:prSet presAssocID="{5063F42A-C93F-6C4B-83EE-3667C89EEC3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095BA00-3498-45DE-8FFD-C0A6353ACD43}" type="pres">
      <dgm:prSet presAssocID="{5063F42A-C93F-6C4B-83EE-3667C89EEC32}" presName="spaceRect" presStyleCnt="0"/>
      <dgm:spPr/>
    </dgm:pt>
    <dgm:pt modelId="{A7E0C4E9-1128-44DE-8023-CC6C86E8D5F8}" type="pres">
      <dgm:prSet presAssocID="{5063F42A-C93F-6C4B-83EE-3667C89EEC32}" presName="parTx" presStyleLbl="revTx" presStyleIdx="8" presStyleCnt="12">
        <dgm:presLayoutVars>
          <dgm:chMax val="0"/>
          <dgm:chPref val="0"/>
        </dgm:presLayoutVars>
      </dgm:prSet>
      <dgm:spPr/>
    </dgm:pt>
    <dgm:pt modelId="{3F3FC880-4159-4BF6-AF72-22484CD6C20D}" type="pres">
      <dgm:prSet presAssocID="{5063F42A-C93F-6C4B-83EE-3667C89EEC32}" presName="desTx" presStyleLbl="revTx" presStyleIdx="9" presStyleCnt="12">
        <dgm:presLayoutVars/>
      </dgm:prSet>
      <dgm:spPr/>
    </dgm:pt>
    <dgm:pt modelId="{CAA7CF2B-79A4-4363-9244-CA6D08DE32FF}" type="pres">
      <dgm:prSet presAssocID="{1C471C20-2A77-DB42-B7DE-38D916D0FAAB}" presName="sibTrans" presStyleCnt="0"/>
      <dgm:spPr/>
    </dgm:pt>
    <dgm:pt modelId="{687A5543-7657-4A56-A1D9-E68F5F2880D0}" type="pres">
      <dgm:prSet presAssocID="{7DAAE86D-6187-D94E-80ED-13F42597BDF9}" presName="compNode" presStyleCnt="0"/>
      <dgm:spPr/>
    </dgm:pt>
    <dgm:pt modelId="{6D5ECDC2-3240-4C40-9364-5911F5C70082}" type="pres">
      <dgm:prSet presAssocID="{7DAAE86D-6187-D94E-80ED-13F42597BDF9}" presName="bgRect" presStyleLbl="bgShp" presStyleIdx="5" presStyleCnt="6"/>
      <dgm:spPr/>
    </dgm:pt>
    <dgm:pt modelId="{8FAC715E-D9BA-4A32-8062-FC816E5DCE5E}" type="pres">
      <dgm:prSet presAssocID="{7DAAE86D-6187-D94E-80ED-13F42597BDF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F02A4F8-7E6B-4FA0-981E-01F439ADCB27}" type="pres">
      <dgm:prSet presAssocID="{7DAAE86D-6187-D94E-80ED-13F42597BDF9}" presName="spaceRect" presStyleCnt="0"/>
      <dgm:spPr/>
    </dgm:pt>
    <dgm:pt modelId="{47EA27EB-EF2C-477D-9A6A-B465EE3FEAFC}" type="pres">
      <dgm:prSet presAssocID="{7DAAE86D-6187-D94E-80ED-13F42597BDF9}" presName="parTx" presStyleLbl="revTx" presStyleIdx="10" presStyleCnt="12">
        <dgm:presLayoutVars>
          <dgm:chMax val="0"/>
          <dgm:chPref val="0"/>
        </dgm:presLayoutVars>
      </dgm:prSet>
      <dgm:spPr/>
    </dgm:pt>
    <dgm:pt modelId="{99E77C1E-2C6B-4EB7-81A2-BFFC52C874CC}" type="pres">
      <dgm:prSet presAssocID="{7DAAE86D-6187-D94E-80ED-13F42597BDF9}" presName="desTx" presStyleLbl="revTx" presStyleIdx="11" presStyleCnt="12">
        <dgm:presLayoutVars/>
      </dgm:prSet>
      <dgm:spPr/>
    </dgm:pt>
  </dgm:ptLst>
  <dgm:cxnLst>
    <dgm:cxn modelId="{B0BA0A05-6462-DB45-97F5-4E36ACA7BD91}" type="presOf" srcId="{D4EB65A9-1111-FC47-BE4C-4643CD589E83}" destId="{99E77C1E-2C6B-4EB7-81A2-BFFC52C874CC}" srcOrd="0" destOrd="0" presId="urn:microsoft.com/office/officeart/2018/2/layout/IconVerticalSolidList"/>
    <dgm:cxn modelId="{26078915-04BF-6540-B4F0-02571D9DFA91}" type="presOf" srcId="{26C47D3B-440D-6C42-8E7E-1A9F92880166}" destId="{870E8F56-A13C-43F7-91DF-E03CA1FC80C9}" srcOrd="0" destOrd="0" presId="urn:microsoft.com/office/officeart/2018/2/layout/IconVerticalSolidList"/>
    <dgm:cxn modelId="{EE81903A-AB09-644A-9531-4155C9319717}" srcId="{F19B7428-D4E1-2A45-8029-3EF1D0B27792}" destId="{26C47D3B-440D-6C42-8E7E-1A9F92880166}" srcOrd="3" destOrd="0" parTransId="{CCD99291-D734-E948-9511-D9750BD2F174}" sibTransId="{D030BF58-2356-394E-857D-397FBFC4DA1F}"/>
    <dgm:cxn modelId="{65B4CD3F-95B9-DF46-8738-5451144FC1B2}" srcId="{26C47D3B-440D-6C42-8E7E-1A9F92880166}" destId="{678D33FF-11DF-F840-8DD1-32016F25787A}" srcOrd="0" destOrd="0" parTransId="{60AA73B5-BC46-CC4B-A99B-9D0955738FD3}" sibTransId="{29901B9D-66E9-F942-B0EB-123E345279BC}"/>
    <dgm:cxn modelId="{B1690440-B150-774F-A05D-931B6C00A1D9}" type="presOf" srcId="{3AF5C51C-36CF-944F-990E-DBA96EAB89AB}" destId="{3AEDD4DE-2B10-45D3-9711-2672D9BF8819}" srcOrd="0" destOrd="0" presId="urn:microsoft.com/office/officeart/2018/2/layout/IconVerticalSolidList"/>
    <dgm:cxn modelId="{78047A44-263C-D744-BDE5-C67F7681B474}" type="presOf" srcId="{F19B7428-D4E1-2A45-8029-3EF1D0B27792}" destId="{86745EC8-582A-46D5-9F70-B36733DE7A7D}" srcOrd="0" destOrd="0" presId="urn:microsoft.com/office/officeart/2018/2/layout/IconVerticalSolidList"/>
    <dgm:cxn modelId="{0239284C-1469-6340-8731-776A6DA69262}" srcId="{3AF5C51C-36CF-944F-990E-DBA96EAB89AB}" destId="{371A30B7-832B-5443-8C12-7AD307DAC665}" srcOrd="0" destOrd="0" parTransId="{F0B9B767-7E17-4743-8A0F-DE8D6F13DAC9}" sibTransId="{357D93D8-7387-2548-A598-F4273FE8F27C}"/>
    <dgm:cxn modelId="{637B8D4E-400E-5C4B-B66C-0E9B7D4A8E3C}" srcId="{F19B7428-D4E1-2A45-8029-3EF1D0B27792}" destId="{5063F42A-C93F-6C4B-83EE-3667C89EEC32}" srcOrd="4" destOrd="0" parTransId="{73FA6CFD-B52E-7043-BD0D-E19C7EFC8044}" sibTransId="{1C471C20-2A77-DB42-B7DE-38D916D0FAAB}"/>
    <dgm:cxn modelId="{3AAB7057-182E-A247-8EB5-FF2A42F13950}" srcId="{5063F42A-C93F-6C4B-83EE-3667C89EEC32}" destId="{E7535836-AFC3-414F-9399-5583D363CBF5}" srcOrd="0" destOrd="0" parTransId="{2524F8D5-0492-E34C-954D-E9F124D72272}" sibTransId="{340A748C-57F9-4842-AB77-0C2735650E63}"/>
    <dgm:cxn modelId="{4EAB5B5D-DAE4-C247-8248-7290F708A286}" type="presOf" srcId="{371A30B7-832B-5443-8C12-7AD307DAC665}" destId="{61C97F67-6184-4713-AD35-FFED34D47E1D}" srcOrd="0" destOrd="0" presId="urn:microsoft.com/office/officeart/2018/2/layout/IconVerticalSolidList"/>
    <dgm:cxn modelId="{84DDE164-02B3-844F-B4EF-AA7C04386D3C}" type="presOf" srcId="{4CC452BF-A9D7-F14B-B393-F03486164AC2}" destId="{72F88F86-675B-4771-BA31-96B3E92EFC6E}" srcOrd="0" destOrd="0" presId="urn:microsoft.com/office/officeart/2018/2/layout/IconVerticalSolidList"/>
    <dgm:cxn modelId="{39D3E77E-7DF2-0E42-AB56-3F0BC025F627}" type="presOf" srcId="{678D33FF-11DF-F840-8DD1-32016F25787A}" destId="{938665B0-E79B-426F-934C-39AD484A964E}" srcOrd="0" destOrd="0" presId="urn:microsoft.com/office/officeart/2018/2/layout/IconVerticalSolidList"/>
    <dgm:cxn modelId="{0368B17F-F235-7A4D-99A8-045FD4EE711C}" type="presOf" srcId="{A43A7F6D-C08C-B941-B9C0-E26EE6D2B1FA}" destId="{9489EB5B-D6C7-4254-97E5-667E5BE2FCB7}" srcOrd="0" destOrd="0" presId="urn:microsoft.com/office/officeart/2018/2/layout/IconVerticalSolidList"/>
    <dgm:cxn modelId="{C628C57F-08ED-E049-8022-5AC269203FC8}" srcId="{7DAAE86D-6187-D94E-80ED-13F42597BDF9}" destId="{D4EB65A9-1111-FC47-BE4C-4643CD589E83}" srcOrd="0" destOrd="0" parTransId="{934F8D92-15A7-6641-8137-5EFE936EF652}" sibTransId="{ECD96AEE-4F93-5446-A7DC-DBEC31B94EE7}"/>
    <dgm:cxn modelId="{3242EC82-8231-C641-B8A6-B8EEA9BCAD47}" srcId="{F19B7428-D4E1-2A45-8029-3EF1D0B27792}" destId="{7DAAE86D-6187-D94E-80ED-13F42597BDF9}" srcOrd="5" destOrd="0" parTransId="{DF071AFD-4D7F-5D47-8A2E-6B896187D10C}" sibTransId="{AE75CA50-2617-EA45-A61E-C0982BD0A384}"/>
    <dgm:cxn modelId="{54AE9783-2B88-704D-A7A6-C47C7C0FC1FB}" srcId="{F19B7428-D4E1-2A45-8029-3EF1D0B27792}" destId="{3AF5C51C-36CF-944F-990E-DBA96EAB89AB}" srcOrd="0" destOrd="0" parTransId="{D08D390C-9928-8A48-9B89-001E67D294ED}" sibTransId="{56540C94-DB5A-9542-AD67-79267FB4129A}"/>
    <dgm:cxn modelId="{746A8984-79FC-6449-B9E7-CD3C2A2D8AD1}" type="presOf" srcId="{CF44EA12-077D-774F-ABE0-F2FAC9BDA071}" destId="{27A39DCE-75CD-4218-80D6-93D6248CCFF2}" srcOrd="0" destOrd="0" presId="urn:microsoft.com/office/officeart/2018/2/layout/IconVerticalSolidList"/>
    <dgm:cxn modelId="{C5A7B9A3-7178-5542-9570-05ACA575188C}" srcId="{F19B7428-D4E1-2A45-8029-3EF1D0B27792}" destId="{4CC452BF-A9D7-F14B-B393-F03486164AC2}" srcOrd="2" destOrd="0" parTransId="{C9EC759B-E4FD-0748-A4E9-D4C02F4EE275}" sibTransId="{38DE74BC-E36A-4743-ADF7-46442B4CF3AD}"/>
    <dgm:cxn modelId="{AD1D8EDA-C4A4-E34C-B14E-C7014C09CAFC}" type="presOf" srcId="{7DAAE86D-6187-D94E-80ED-13F42597BDF9}" destId="{47EA27EB-EF2C-477D-9A6A-B465EE3FEAFC}" srcOrd="0" destOrd="0" presId="urn:microsoft.com/office/officeart/2018/2/layout/IconVerticalSolidList"/>
    <dgm:cxn modelId="{FA4E86E7-EAE6-464E-BC77-B25417CFDA40}" srcId="{CD2D169E-5C78-C542-86C4-3A55D5A12655}" destId="{A43A7F6D-C08C-B941-B9C0-E26EE6D2B1FA}" srcOrd="0" destOrd="0" parTransId="{D4B804B0-0E65-E142-8075-72A1B08EB36D}" sibTransId="{D64E439D-C761-A64A-98DC-A7C7D81BACC1}"/>
    <dgm:cxn modelId="{D9D93EE9-BD4E-3048-91CB-868264B2A50B}" srcId="{F19B7428-D4E1-2A45-8029-3EF1D0B27792}" destId="{CD2D169E-5C78-C542-86C4-3A55D5A12655}" srcOrd="1" destOrd="0" parTransId="{93350742-EA4E-8245-AF5B-8899CAC4F543}" sibTransId="{2ACE14DB-78C4-1240-83C1-A11FAE7240EE}"/>
    <dgm:cxn modelId="{663B75F0-8B38-074A-B1A7-317CE380BC1A}" type="presOf" srcId="{5063F42A-C93F-6C4B-83EE-3667C89EEC32}" destId="{A7E0C4E9-1128-44DE-8023-CC6C86E8D5F8}" srcOrd="0" destOrd="0" presId="urn:microsoft.com/office/officeart/2018/2/layout/IconVerticalSolidList"/>
    <dgm:cxn modelId="{E73E20F2-7406-D54C-B5EC-E65980E96483}" srcId="{4CC452BF-A9D7-F14B-B393-F03486164AC2}" destId="{CF44EA12-077D-774F-ABE0-F2FAC9BDA071}" srcOrd="0" destOrd="0" parTransId="{5A7415BA-B183-7C4A-BDC0-B7D612D04044}" sibTransId="{9B0A9042-E8F1-9E4C-AD88-5A3498075ADB}"/>
    <dgm:cxn modelId="{1C04BEF7-37D9-3244-AD79-310731ECB67B}" type="presOf" srcId="{CD2D169E-5C78-C542-86C4-3A55D5A12655}" destId="{A2548666-5F64-4692-A409-678D059867CA}" srcOrd="0" destOrd="0" presId="urn:microsoft.com/office/officeart/2018/2/layout/IconVerticalSolidList"/>
    <dgm:cxn modelId="{1A91DDFF-1256-F043-9519-05A80F125C9B}" type="presOf" srcId="{E7535836-AFC3-414F-9399-5583D363CBF5}" destId="{3F3FC880-4159-4BF6-AF72-22484CD6C20D}" srcOrd="0" destOrd="0" presId="urn:microsoft.com/office/officeart/2018/2/layout/IconVerticalSolidList"/>
    <dgm:cxn modelId="{17C25AFF-6E3E-044D-B41A-AD124C17D644}" type="presParOf" srcId="{86745EC8-582A-46D5-9F70-B36733DE7A7D}" destId="{7F709D16-3268-4B9E-A4B3-D6D98E33FDDB}" srcOrd="0" destOrd="0" presId="urn:microsoft.com/office/officeart/2018/2/layout/IconVerticalSolidList"/>
    <dgm:cxn modelId="{7A013A71-9714-D243-875D-F9A1EA363FC7}" type="presParOf" srcId="{7F709D16-3268-4B9E-A4B3-D6D98E33FDDB}" destId="{1D74761A-74D5-434A-9F1E-445A391C7378}" srcOrd="0" destOrd="0" presId="urn:microsoft.com/office/officeart/2018/2/layout/IconVerticalSolidList"/>
    <dgm:cxn modelId="{C5D2026D-DEBE-7E44-9578-65281E1DF222}" type="presParOf" srcId="{7F709D16-3268-4B9E-A4B3-D6D98E33FDDB}" destId="{DAA4142D-3337-448A-8057-E51571DFAFC0}" srcOrd="1" destOrd="0" presId="urn:microsoft.com/office/officeart/2018/2/layout/IconVerticalSolidList"/>
    <dgm:cxn modelId="{E98200F0-49F3-654B-BB38-76435F2D5D69}" type="presParOf" srcId="{7F709D16-3268-4B9E-A4B3-D6D98E33FDDB}" destId="{59DD484E-6673-4D64-90F5-62875E557DEB}" srcOrd="2" destOrd="0" presId="urn:microsoft.com/office/officeart/2018/2/layout/IconVerticalSolidList"/>
    <dgm:cxn modelId="{A3D39068-8E5B-4644-A18A-1C674C2AF0F3}" type="presParOf" srcId="{7F709D16-3268-4B9E-A4B3-D6D98E33FDDB}" destId="{3AEDD4DE-2B10-45D3-9711-2672D9BF8819}" srcOrd="3" destOrd="0" presId="urn:microsoft.com/office/officeart/2018/2/layout/IconVerticalSolidList"/>
    <dgm:cxn modelId="{998A7368-C499-8841-92D6-A8B9A120D63E}" type="presParOf" srcId="{7F709D16-3268-4B9E-A4B3-D6D98E33FDDB}" destId="{61C97F67-6184-4713-AD35-FFED34D47E1D}" srcOrd="4" destOrd="0" presId="urn:microsoft.com/office/officeart/2018/2/layout/IconVerticalSolidList"/>
    <dgm:cxn modelId="{110A6644-2485-7A44-849D-136C8C5F6F17}" type="presParOf" srcId="{86745EC8-582A-46D5-9F70-B36733DE7A7D}" destId="{6B86BCA9-8275-4B3E-8073-A6E6CD2286FC}" srcOrd="1" destOrd="0" presId="urn:microsoft.com/office/officeart/2018/2/layout/IconVerticalSolidList"/>
    <dgm:cxn modelId="{E87B779E-953A-4E43-B882-94C552F85353}" type="presParOf" srcId="{86745EC8-582A-46D5-9F70-B36733DE7A7D}" destId="{2FAF4CC2-E7CC-419B-BC04-4A5E45F96EA5}" srcOrd="2" destOrd="0" presId="urn:microsoft.com/office/officeart/2018/2/layout/IconVerticalSolidList"/>
    <dgm:cxn modelId="{BC87446E-F886-2B4D-8D12-1C048B0ED8F4}" type="presParOf" srcId="{2FAF4CC2-E7CC-419B-BC04-4A5E45F96EA5}" destId="{668BD93B-A46E-4ADA-BC03-56DD9A6BADB6}" srcOrd="0" destOrd="0" presId="urn:microsoft.com/office/officeart/2018/2/layout/IconVerticalSolidList"/>
    <dgm:cxn modelId="{97F86407-06A3-AC43-B28C-04CF1E6FA006}" type="presParOf" srcId="{2FAF4CC2-E7CC-419B-BC04-4A5E45F96EA5}" destId="{7D7B43E5-8BB2-40E0-8D21-A192E4D3B472}" srcOrd="1" destOrd="0" presId="urn:microsoft.com/office/officeart/2018/2/layout/IconVerticalSolidList"/>
    <dgm:cxn modelId="{9EDB105D-F0BE-9E47-AFF1-FD93C380E818}" type="presParOf" srcId="{2FAF4CC2-E7CC-419B-BC04-4A5E45F96EA5}" destId="{E06CCC3B-7E9B-4107-BE03-B003DEBAD8CB}" srcOrd="2" destOrd="0" presId="urn:microsoft.com/office/officeart/2018/2/layout/IconVerticalSolidList"/>
    <dgm:cxn modelId="{7EDEB1B0-A3B5-3346-A3D5-8E36828EFB91}" type="presParOf" srcId="{2FAF4CC2-E7CC-419B-BC04-4A5E45F96EA5}" destId="{A2548666-5F64-4692-A409-678D059867CA}" srcOrd="3" destOrd="0" presId="urn:microsoft.com/office/officeart/2018/2/layout/IconVerticalSolidList"/>
    <dgm:cxn modelId="{A6AB5FF6-25C4-3744-85A4-D6B815F57392}" type="presParOf" srcId="{2FAF4CC2-E7CC-419B-BC04-4A5E45F96EA5}" destId="{9489EB5B-D6C7-4254-97E5-667E5BE2FCB7}" srcOrd="4" destOrd="0" presId="urn:microsoft.com/office/officeart/2018/2/layout/IconVerticalSolidList"/>
    <dgm:cxn modelId="{0DA9E66C-97EE-8B49-9319-4CA98E2114C8}" type="presParOf" srcId="{86745EC8-582A-46D5-9F70-B36733DE7A7D}" destId="{785D72E8-C46E-41B9-89E2-4675A5D85A7B}" srcOrd="3" destOrd="0" presId="urn:microsoft.com/office/officeart/2018/2/layout/IconVerticalSolidList"/>
    <dgm:cxn modelId="{299D2FAA-DD4D-8249-979E-D3759EB54BDE}" type="presParOf" srcId="{86745EC8-582A-46D5-9F70-B36733DE7A7D}" destId="{2F74719A-8693-472C-88B3-4FB94D10C144}" srcOrd="4" destOrd="0" presId="urn:microsoft.com/office/officeart/2018/2/layout/IconVerticalSolidList"/>
    <dgm:cxn modelId="{29F52EBD-569E-8641-965D-D84C7BB5E0D3}" type="presParOf" srcId="{2F74719A-8693-472C-88B3-4FB94D10C144}" destId="{7F9EED19-CC20-4CD1-82A7-3DF0B15B357E}" srcOrd="0" destOrd="0" presId="urn:microsoft.com/office/officeart/2018/2/layout/IconVerticalSolidList"/>
    <dgm:cxn modelId="{FCE09663-82DD-454E-9601-2B9808A6484A}" type="presParOf" srcId="{2F74719A-8693-472C-88B3-4FB94D10C144}" destId="{025A369E-724C-4B7A-BCC0-DE45F1236985}" srcOrd="1" destOrd="0" presId="urn:microsoft.com/office/officeart/2018/2/layout/IconVerticalSolidList"/>
    <dgm:cxn modelId="{B2CA2028-CD93-9E49-B47C-82550AF61980}" type="presParOf" srcId="{2F74719A-8693-472C-88B3-4FB94D10C144}" destId="{836985F8-FDB5-4FF5-90EE-21AAA822C46B}" srcOrd="2" destOrd="0" presId="urn:microsoft.com/office/officeart/2018/2/layout/IconVerticalSolidList"/>
    <dgm:cxn modelId="{5BA502B1-9F1C-5647-BADD-98454B54CD63}" type="presParOf" srcId="{2F74719A-8693-472C-88B3-4FB94D10C144}" destId="{72F88F86-675B-4771-BA31-96B3E92EFC6E}" srcOrd="3" destOrd="0" presId="urn:microsoft.com/office/officeart/2018/2/layout/IconVerticalSolidList"/>
    <dgm:cxn modelId="{2CB64EF0-E8CC-134C-9D1D-6CA78005AC5A}" type="presParOf" srcId="{2F74719A-8693-472C-88B3-4FB94D10C144}" destId="{27A39DCE-75CD-4218-80D6-93D6248CCFF2}" srcOrd="4" destOrd="0" presId="urn:microsoft.com/office/officeart/2018/2/layout/IconVerticalSolidList"/>
    <dgm:cxn modelId="{85D977BD-94D8-FF46-A1DA-641CF5CABB77}" type="presParOf" srcId="{86745EC8-582A-46D5-9F70-B36733DE7A7D}" destId="{2F656B80-C14B-43C3-AEAE-8965C1DB36AD}" srcOrd="5" destOrd="0" presId="urn:microsoft.com/office/officeart/2018/2/layout/IconVerticalSolidList"/>
    <dgm:cxn modelId="{E723ADDD-B903-3742-9AF3-4B69EA0F1F27}" type="presParOf" srcId="{86745EC8-582A-46D5-9F70-B36733DE7A7D}" destId="{E578A1B3-B065-4C68-91FE-28A3C62B9411}" srcOrd="6" destOrd="0" presId="urn:microsoft.com/office/officeart/2018/2/layout/IconVerticalSolidList"/>
    <dgm:cxn modelId="{312A0A7E-3FA0-C244-B5BB-78CAEBAC1863}" type="presParOf" srcId="{E578A1B3-B065-4C68-91FE-28A3C62B9411}" destId="{AE971369-B59D-4387-88EF-C65AB1A8C894}" srcOrd="0" destOrd="0" presId="urn:microsoft.com/office/officeart/2018/2/layout/IconVerticalSolidList"/>
    <dgm:cxn modelId="{3991D550-D551-B045-9BA4-53EA8B15CADF}" type="presParOf" srcId="{E578A1B3-B065-4C68-91FE-28A3C62B9411}" destId="{DF909DBB-4872-48DD-B3C0-0D1B0E0756A7}" srcOrd="1" destOrd="0" presId="urn:microsoft.com/office/officeart/2018/2/layout/IconVerticalSolidList"/>
    <dgm:cxn modelId="{09820C58-4DEB-E344-8D90-99416E387718}" type="presParOf" srcId="{E578A1B3-B065-4C68-91FE-28A3C62B9411}" destId="{71336D9F-67FB-4EE9-9426-389254E2F44D}" srcOrd="2" destOrd="0" presId="urn:microsoft.com/office/officeart/2018/2/layout/IconVerticalSolidList"/>
    <dgm:cxn modelId="{B7695C60-E7DD-ED49-A351-84B2AAEA5E26}" type="presParOf" srcId="{E578A1B3-B065-4C68-91FE-28A3C62B9411}" destId="{870E8F56-A13C-43F7-91DF-E03CA1FC80C9}" srcOrd="3" destOrd="0" presId="urn:microsoft.com/office/officeart/2018/2/layout/IconVerticalSolidList"/>
    <dgm:cxn modelId="{FF02AC26-4E18-564C-B17F-FAB4D5E0347E}" type="presParOf" srcId="{E578A1B3-B065-4C68-91FE-28A3C62B9411}" destId="{938665B0-E79B-426F-934C-39AD484A964E}" srcOrd="4" destOrd="0" presId="urn:microsoft.com/office/officeart/2018/2/layout/IconVerticalSolidList"/>
    <dgm:cxn modelId="{A0635D5B-B9E8-A048-B199-0B7CE3375578}" type="presParOf" srcId="{86745EC8-582A-46D5-9F70-B36733DE7A7D}" destId="{BAE6E2D3-C421-40CD-8493-1D88CD379F57}" srcOrd="7" destOrd="0" presId="urn:microsoft.com/office/officeart/2018/2/layout/IconVerticalSolidList"/>
    <dgm:cxn modelId="{B3FD8CB2-2FF3-A843-968F-A289C576B30C}" type="presParOf" srcId="{86745EC8-582A-46D5-9F70-B36733DE7A7D}" destId="{08800F85-F6B5-4A0E-BF61-BAD7EFB45BE0}" srcOrd="8" destOrd="0" presId="urn:microsoft.com/office/officeart/2018/2/layout/IconVerticalSolidList"/>
    <dgm:cxn modelId="{92533314-7C08-6E48-A72D-8854268229CC}" type="presParOf" srcId="{08800F85-F6B5-4A0E-BF61-BAD7EFB45BE0}" destId="{11114B49-5C71-43DB-8007-F16D0AD149ED}" srcOrd="0" destOrd="0" presId="urn:microsoft.com/office/officeart/2018/2/layout/IconVerticalSolidList"/>
    <dgm:cxn modelId="{AF9C6165-ECB5-DA46-8738-A4D9EED325D3}" type="presParOf" srcId="{08800F85-F6B5-4A0E-BF61-BAD7EFB45BE0}" destId="{E327A02E-2573-4BEC-81A7-260C3BA6FF1A}" srcOrd="1" destOrd="0" presId="urn:microsoft.com/office/officeart/2018/2/layout/IconVerticalSolidList"/>
    <dgm:cxn modelId="{B0C521A7-6524-794C-909B-FBC11BEE6B2D}" type="presParOf" srcId="{08800F85-F6B5-4A0E-BF61-BAD7EFB45BE0}" destId="{A095BA00-3498-45DE-8FFD-C0A6353ACD43}" srcOrd="2" destOrd="0" presId="urn:microsoft.com/office/officeart/2018/2/layout/IconVerticalSolidList"/>
    <dgm:cxn modelId="{4FD35B71-82D3-974B-9860-B14022FC1A0A}" type="presParOf" srcId="{08800F85-F6B5-4A0E-BF61-BAD7EFB45BE0}" destId="{A7E0C4E9-1128-44DE-8023-CC6C86E8D5F8}" srcOrd="3" destOrd="0" presId="urn:microsoft.com/office/officeart/2018/2/layout/IconVerticalSolidList"/>
    <dgm:cxn modelId="{E27A64F5-80A2-7045-B631-74F2C5218691}" type="presParOf" srcId="{08800F85-F6B5-4A0E-BF61-BAD7EFB45BE0}" destId="{3F3FC880-4159-4BF6-AF72-22484CD6C20D}" srcOrd="4" destOrd="0" presId="urn:microsoft.com/office/officeart/2018/2/layout/IconVerticalSolidList"/>
    <dgm:cxn modelId="{4C183D17-F1A9-7D4E-A4E5-8FBA1EE07192}" type="presParOf" srcId="{86745EC8-582A-46D5-9F70-B36733DE7A7D}" destId="{CAA7CF2B-79A4-4363-9244-CA6D08DE32FF}" srcOrd="9" destOrd="0" presId="urn:microsoft.com/office/officeart/2018/2/layout/IconVerticalSolidList"/>
    <dgm:cxn modelId="{9D96D842-CE48-1241-AF63-564637C9EE57}" type="presParOf" srcId="{86745EC8-582A-46D5-9F70-B36733DE7A7D}" destId="{687A5543-7657-4A56-A1D9-E68F5F2880D0}" srcOrd="10" destOrd="0" presId="urn:microsoft.com/office/officeart/2018/2/layout/IconVerticalSolidList"/>
    <dgm:cxn modelId="{AC00510C-44EF-C247-80B5-7E4E055D53CB}" type="presParOf" srcId="{687A5543-7657-4A56-A1D9-E68F5F2880D0}" destId="{6D5ECDC2-3240-4C40-9364-5911F5C70082}" srcOrd="0" destOrd="0" presId="urn:microsoft.com/office/officeart/2018/2/layout/IconVerticalSolidList"/>
    <dgm:cxn modelId="{BB6C7A7A-6C0F-0549-9E51-4DBB87368D89}" type="presParOf" srcId="{687A5543-7657-4A56-A1D9-E68F5F2880D0}" destId="{8FAC715E-D9BA-4A32-8062-FC816E5DCE5E}" srcOrd="1" destOrd="0" presId="urn:microsoft.com/office/officeart/2018/2/layout/IconVerticalSolidList"/>
    <dgm:cxn modelId="{0713FE93-2D8B-8841-92B2-B33F38998EA2}" type="presParOf" srcId="{687A5543-7657-4A56-A1D9-E68F5F2880D0}" destId="{0F02A4F8-7E6B-4FA0-981E-01F439ADCB27}" srcOrd="2" destOrd="0" presId="urn:microsoft.com/office/officeart/2018/2/layout/IconVerticalSolidList"/>
    <dgm:cxn modelId="{EC971B5B-61EA-FF42-BDDC-630AEF7654CE}" type="presParOf" srcId="{687A5543-7657-4A56-A1D9-E68F5F2880D0}" destId="{47EA27EB-EF2C-477D-9A6A-B465EE3FEAFC}" srcOrd="3" destOrd="0" presId="urn:microsoft.com/office/officeart/2018/2/layout/IconVerticalSolidList"/>
    <dgm:cxn modelId="{F908CEEB-17A7-534F-A203-CF21D166904E}" type="presParOf" srcId="{687A5543-7657-4A56-A1D9-E68F5F2880D0}" destId="{99E77C1E-2C6B-4EB7-81A2-BFFC52C874C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99F38-F03A-424E-963E-283049F740D4}">
      <dsp:nvSpPr>
        <dsp:cNvPr id="0" name=""/>
        <dsp:cNvSpPr/>
      </dsp:nvSpPr>
      <dsp:spPr>
        <a:xfrm>
          <a:off x="0" y="20183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/>
            <a:t>As a plain text file. Each line holds one record, with fields separated by delimiters (e.g., commas or tabs)</a:t>
          </a:r>
        </a:p>
      </dsp:txBody>
      <dsp:txXfrm>
        <a:off x="0" y="201831"/>
        <a:ext cx="8914415" cy="992250"/>
      </dsp:txXfrm>
    </dsp:sp>
    <dsp:sp modelId="{8FAFB522-6E94-D04D-A962-3BF8774B3C80}">
      <dsp:nvSpPr>
        <dsp:cNvPr id="0" name=""/>
        <dsp:cNvSpPr/>
      </dsp:nvSpPr>
      <dsp:spPr>
        <a:xfrm>
          <a:off x="445720" y="542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Simple file</a:t>
          </a:r>
        </a:p>
      </dsp:txBody>
      <dsp:txXfrm>
        <a:off x="460130" y="68641"/>
        <a:ext cx="6211270" cy="266379"/>
      </dsp:txXfrm>
    </dsp:sp>
    <dsp:sp modelId="{DE5B8E34-AF4F-9E4B-B494-DCC3EBFF04C0}">
      <dsp:nvSpPr>
        <dsp:cNvPr id="0" name=""/>
        <dsp:cNvSpPr/>
      </dsp:nvSpPr>
      <dsp:spPr>
        <a:xfrm>
          <a:off x="0" y="139568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As a collection of tables (relations) consisting of rows and column. A primary key is used to uniquely identify each row.</a:t>
          </a:r>
        </a:p>
      </dsp:txBody>
      <dsp:txXfrm>
        <a:off x="0" y="1395681"/>
        <a:ext cx="8914415" cy="992250"/>
      </dsp:txXfrm>
    </dsp:sp>
    <dsp:sp modelId="{A1011DC2-91E9-404A-BEDB-F6648C55F4A8}">
      <dsp:nvSpPr>
        <dsp:cNvPr id="0" name=""/>
        <dsp:cNvSpPr/>
      </dsp:nvSpPr>
      <dsp:spPr>
        <a:xfrm>
          <a:off x="445720" y="1248082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RDBS</a:t>
          </a:r>
        </a:p>
      </dsp:txBody>
      <dsp:txXfrm>
        <a:off x="460130" y="1262492"/>
        <a:ext cx="6211270" cy="266379"/>
      </dsp:txXfrm>
    </dsp:sp>
    <dsp:sp modelId="{B948AB85-DEFB-284B-B23E-4CB26CA409AF}">
      <dsp:nvSpPr>
        <dsp:cNvPr id="0" name=""/>
        <dsp:cNvSpPr/>
      </dsp:nvSpPr>
      <dsp:spPr>
        <a:xfrm>
          <a:off x="0" y="2589531"/>
          <a:ext cx="8914415" cy="677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 stored in the form of ‘objects’ directly (like OOP)</a:t>
          </a:r>
        </a:p>
      </dsp:txBody>
      <dsp:txXfrm>
        <a:off x="0" y="2589531"/>
        <a:ext cx="8914415" cy="677250"/>
      </dsp:txXfrm>
    </dsp:sp>
    <dsp:sp modelId="{68957059-8F8A-0644-B6E2-203751A239E1}">
      <dsp:nvSpPr>
        <dsp:cNvPr id="0" name=""/>
        <dsp:cNvSpPr/>
      </dsp:nvSpPr>
      <dsp:spPr>
        <a:xfrm>
          <a:off x="445720" y="24419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Object oriented</a:t>
          </a:r>
        </a:p>
      </dsp:txBody>
      <dsp:txXfrm>
        <a:off x="460130" y="2456341"/>
        <a:ext cx="6211270" cy="266379"/>
      </dsp:txXfrm>
    </dsp:sp>
    <dsp:sp modelId="{3346E5E7-681F-6B49-8577-FD665135923D}">
      <dsp:nvSpPr>
        <dsp:cNvPr id="0" name=""/>
        <dsp:cNvSpPr/>
      </dsp:nvSpPr>
      <dsp:spPr>
        <a:xfrm>
          <a:off x="0" y="3468382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Non relational – database modelled </a:t>
          </a:r>
          <a:r>
            <a:rPr lang="en-AU" sz="2200" kern="1200" dirty="0"/>
            <a:t>other than the tabular relations. Covers a wide range of database types. </a:t>
          </a:r>
          <a:endParaRPr lang="en-US" sz="2200" kern="1200" dirty="0"/>
        </a:p>
      </dsp:txBody>
      <dsp:txXfrm>
        <a:off x="0" y="3468382"/>
        <a:ext cx="8914415" cy="992250"/>
      </dsp:txXfrm>
    </dsp:sp>
    <dsp:sp modelId="{FD99B74E-B59B-C34C-8AED-17392AF27FE6}">
      <dsp:nvSpPr>
        <dsp:cNvPr id="0" name=""/>
        <dsp:cNvSpPr/>
      </dsp:nvSpPr>
      <dsp:spPr>
        <a:xfrm>
          <a:off x="445720" y="332078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No-SQL</a:t>
          </a:r>
        </a:p>
      </dsp:txBody>
      <dsp:txXfrm>
        <a:off x="460130" y="3335191"/>
        <a:ext cx="6211270" cy="266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761A-74D5-434A-9F1E-445A391C7378}">
      <dsp:nvSpPr>
        <dsp:cNvPr id="0" name=""/>
        <dsp:cNvSpPr/>
      </dsp:nvSpPr>
      <dsp:spPr>
        <a:xfrm>
          <a:off x="0" y="3551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4142D-3337-448A-8057-E51571DFAFC0}">
      <dsp:nvSpPr>
        <dsp:cNvPr id="0" name=""/>
        <dsp:cNvSpPr/>
      </dsp:nvSpPr>
      <dsp:spPr>
        <a:xfrm>
          <a:off x="182327" y="139167"/>
          <a:ext cx="331505" cy="3315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DD4DE-2B10-45D3-9711-2672D9BF8819}">
      <dsp:nvSpPr>
        <dsp:cNvPr id="0" name=""/>
        <dsp:cNvSpPr/>
      </dsp:nvSpPr>
      <dsp:spPr>
        <a:xfrm>
          <a:off x="696160" y="3551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Centralized</a:t>
          </a:r>
        </a:p>
      </dsp:txBody>
      <dsp:txXfrm>
        <a:off x="696160" y="3551"/>
        <a:ext cx="3810152" cy="602736"/>
      </dsp:txXfrm>
    </dsp:sp>
    <dsp:sp modelId="{61C97F67-6184-4713-AD35-FFED34D47E1D}">
      <dsp:nvSpPr>
        <dsp:cNvPr id="0" name=""/>
        <dsp:cNvSpPr/>
      </dsp:nvSpPr>
      <dsp:spPr>
        <a:xfrm>
          <a:off x="4506313" y="3551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stored in one location</a:t>
          </a:r>
        </a:p>
      </dsp:txBody>
      <dsp:txXfrm>
        <a:off x="4506313" y="3551"/>
        <a:ext cx="3960011" cy="602736"/>
      </dsp:txXfrm>
    </dsp:sp>
    <dsp:sp modelId="{668BD93B-A46E-4ADA-BC03-56DD9A6BADB6}">
      <dsp:nvSpPr>
        <dsp:cNvPr id="0" name=""/>
        <dsp:cNvSpPr/>
      </dsp:nvSpPr>
      <dsp:spPr>
        <a:xfrm>
          <a:off x="0" y="756972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B43E5-8BB2-40E0-8D21-A192E4D3B472}">
      <dsp:nvSpPr>
        <dsp:cNvPr id="0" name=""/>
        <dsp:cNvSpPr/>
      </dsp:nvSpPr>
      <dsp:spPr>
        <a:xfrm>
          <a:off x="182327" y="892588"/>
          <a:ext cx="331505" cy="3315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48666-5F64-4692-A409-678D059867CA}">
      <dsp:nvSpPr>
        <dsp:cNvPr id="0" name=""/>
        <dsp:cNvSpPr/>
      </dsp:nvSpPr>
      <dsp:spPr>
        <a:xfrm>
          <a:off x="696160" y="756972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Distributed</a:t>
          </a:r>
        </a:p>
      </dsp:txBody>
      <dsp:txXfrm>
        <a:off x="696160" y="756972"/>
        <a:ext cx="3810152" cy="602736"/>
      </dsp:txXfrm>
    </dsp:sp>
    <dsp:sp modelId="{9489EB5B-D6C7-4254-97E5-667E5BE2FCB7}">
      <dsp:nvSpPr>
        <dsp:cNvPr id="0" name=""/>
        <dsp:cNvSpPr/>
      </dsp:nvSpPr>
      <dsp:spPr>
        <a:xfrm>
          <a:off x="4506313" y="756972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distributed across several nodes, can be in different locations</a:t>
          </a:r>
        </a:p>
      </dsp:txBody>
      <dsp:txXfrm>
        <a:off x="4506313" y="756972"/>
        <a:ext cx="3960011" cy="602736"/>
      </dsp:txXfrm>
    </dsp:sp>
    <dsp:sp modelId="{7F9EED19-CC20-4CD1-82A7-3DF0B15B357E}">
      <dsp:nvSpPr>
        <dsp:cNvPr id="0" name=""/>
        <dsp:cNvSpPr/>
      </dsp:nvSpPr>
      <dsp:spPr>
        <a:xfrm>
          <a:off x="0" y="1510393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A369E-724C-4B7A-BCC0-DE45F1236985}">
      <dsp:nvSpPr>
        <dsp:cNvPr id="0" name=""/>
        <dsp:cNvSpPr/>
      </dsp:nvSpPr>
      <dsp:spPr>
        <a:xfrm>
          <a:off x="182327" y="1646009"/>
          <a:ext cx="331505" cy="3315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88F86-675B-4771-BA31-96B3E92EFC6E}">
      <dsp:nvSpPr>
        <dsp:cNvPr id="0" name=""/>
        <dsp:cNvSpPr/>
      </dsp:nvSpPr>
      <dsp:spPr>
        <a:xfrm>
          <a:off x="696160" y="1510393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WWW</a:t>
          </a:r>
        </a:p>
      </dsp:txBody>
      <dsp:txXfrm>
        <a:off x="696160" y="1510393"/>
        <a:ext cx="3810152" cy="602736"/>
      </dsp:txXfrm>
    </dsp:sp>
    <dsp:sp modelId="{27A39DCE-75CD-4218-80D6-93D6248CCFF2}">
      <dsp:nvSpPr>
        <dsp:cNvPr id="0" name=""/>
        <dsp:cNvSpPr/>
      </dsp:nvSpPr>
      <dsp:spPr>
        <a:xfrm>
          <a:off x="4506313" y="1510393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Stored all over the world, several owners of the data</a:t>
          </a:r>
        </a:p>
      </dsp:txBody>
      <dsp:txXfrm>
        <a:off x="4506313" y="1510393"/>
        <a:ext cx="3960011" cy="602736"/>
      </dsp:txXfrm>
    </dsp:sp>
    <dsp:sp modelId="{AE971369-B59D-4387-88EF-C65AB1A8C894}">
      <dsp:nvSpPr>
        <dsp:cNvPr id="0" name=""/>
        <dsp:cNvSpPr/>
      </dsp:nvSpPr>
      <dsp:spPr>
        <a:xfrm>
          <a:off x="0" y="2263814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09DBB-4872-48DD-B3C0-0D1B0E0756A7}">
      <dsp:nvSpPr>
        <dsp:cNvPr id="0" name=""/>
        <dsp:cNvSpPr/>
      </dsp:nvSpPr>
      <dsp:spPr>
        <a:xfrm>
          <a:off x="182327" y="2399429"/>
          <a:ext cx="331505" cy="3315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E8F56-A13C-43F7-91DF-E03CA1FC80C9}">
      <dsp:nvSpPr>
        <dsp:cNvPr id="0" name=""/>
        <dsp:cNvSpPr/>
      </dsp:nvSpPr>
      <dsp:spPr>
        <a:xfrm>
          <a:off x="696160" y="2263814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Grid</a:t>
          </a:r>
        </a:p>
      </dsp:txBody>
      <dsp:txXfrm>
        <a:off x="696160" y="2263814"/>
        <a:ext cx="3810152" cy="602736"/>
      </dsp:txXfrm>
    </dsp:sp>
    <dsp:sp modelId="{938665B0-E79B-426F-934C-39AD484A964E}">
      <dsp:nvSpPr>
        <dsp:cNvPr id="0" name=""/>
        <dsp:cNvSpPr/>
      </dsp:nvSpPr>
      <dsp:spPr>
        <a:xfrm>
          <a:off x="4506313" y="2263814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Like distributed, but </a:t>
          </a:r>
          <a:r>
            <a:rPr lang="en-AU" sz="1800" b="0" i="0" u="none" kern="1200" dirty="0"/>
            <a:t>each node manages own resource;  system doesn’t act as a single unit. </a:t>
          </a:r>
          <a:endParaRPr lang="en-US" sz="1800" kern="1200" dirty="0"/>
        </a:p>
      </dsp:txBody>
      <dsp:txXfrm>
        <a:off x="4506313" y="2263814"/>
        <a:ext cx="3960011" cy="602736"/>
      </dsp:txXfrm>
    </dsp:sp>
    <dsp:sp modelId="{11114B49-5C71-43DB-8007-F16D0AD149ED}">
      <dsp:nvSpPr>
        <dsp:cNvPr id="0" name=""/>
        <dsp:cNvSpPr/>
      </dsp:nvSpPr>
      <dsp:spPr>
        <a:xfrm>
          <a:off x="0" y="3017234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7A02E-2573-4BEC-81A7-260C3BA6FF1A}">
      <dsp:nvSpPr>
        <dsp:cNvPr id="0" name=""/>
        <dsp:cNvSpPr/>
      </dsp:nvSpPr>
      <dsp:spPr>
        <a:xfrm>
          <a:off x="182327" y="3152850"/>
          <a:ext cx="331505" cy="3315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0C4E9-1128-44DE-8023-CC6C86E8D5F8}">
      <dsp:nvSpPr>
        <dsp:cNvPr id="0" name=""/>
        <dsp:cNvSpPr/>
      </dsp:nvSpPr>
      <dsp:spPr>
        <a:xfrm>
          <a:off x="696160" y="3017234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P2P</a:t>
          </a:r>
        </a:p>
      </dsp:txBody>
      <dsp:txXfrm>
        <a:off x="696160" y="3017234"/>
        <a:ext cx="3810152" cy="602736"/>
      </dsp:txXfrm>
    </dsp:sp>
    <dsp:sp modelId="{3F3FC880-4159-4BF6-AF72-22484CD6C20D}">
      <dsp:nvSpPr>
        <dsp:cNvPr id="0" name=""/>
        <dsp:cNvSpPr/>
      </dsp:nvSpPr>
      <dsp:spPr>
        <a:xfrm>
          <a:off x="4506313" y="3017234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</a:t>
          </a: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 kern="120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506313" y="3017234"/>
        <a:ext cx="3960011" cy="602736"/>
      </dsp:txXfrm>
    </dsp:sp>
    <dsp:sp modelId="{6D5ECDC2-3240-4C40-9364-5911F5C70082}">
      <dsp:nvSpPr>
        <dsp:cNvPr id="0" name=""/>
        <dsp:cNvSpPr/>
      </dsp:nvSpPr>
      <dsp:spPr>
        <a:xfrm>
          <a:off x="0" y="3770655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715E-D9BA-4A32-8062-FC816E5DCE5E}">
      <dsp:nvSpPr>
        <dsp:cNvPr id="0" name=""/>
        <dsp:cNvSpPr/>
      </dsp:nvSpPr>
      <dsp:spPr>
        <a:xfrm>
          <a:off x="182327" y="3906271"/>
          <a:ext cx="331505" cy="3315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A27EB-EF2C-477D-9A6A-B465EE3FEAFC}">
      <dsp:nvSpPr>
        <dsp:cNvPr id="0" name=""/>
        <dsp:cNvSpPr/>
      </dsp:nvSpPr>
      <dsp:spPr>
        <a:xfrm>
          <a:off x="696160" y="3770655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Cloud</a:t>
          </a:r>
        </a:p>
      </dsp:txBody>
      <dsp:txXfrm>
        <a:off x="696160" y="3770655"/>
        <a:ext cx="3810152" cy="602736"/>
      </dsp:txXfrm>
    </dsp:sp>
    <dsp:sp modelId="{99E77C1E-2C6B-4EB7-81A2-BFFC52C874CC}">
      <dsp:nvSpPr>
        <dsp:cNvPr id="0" name=""/>
        <dsp:cNvSpPr/>
      </dsp:nvSpPr>
      <dsp:spPr>
        <a:xfrm>
          <a:off x="4506313" y="3770655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Generalization of grid, but resources are accessed on-demand</a:t>
          </a:r>
        </a:p>
      </dsp:txBody>
      <dsp:txXfrm>
        <a:off x="4506313" y="3770655"/>
        <a:ext cx="3960011" cy="602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1983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16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559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BB2766FD-79C9-E14D-B59A-09ACC5F4B5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C126D37-EED0-3B41-A8BB-133CCED514DC}" type="slidenum">
              <a:rPr kumimoji="0" lang="en-AU" altLang="en-US" sz="1200" smtClean="0">
                <a:solidFill>
                  <a:schemeClr val="tx1"/>
                </a:solidFill>
              </a:rPr>
              <a:pPr/>
              <a:t>18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6F452D6-BECF-FF42-BBB5-BCBB373330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872F1132-0461-E749-AB34-864FA820C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871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32424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E8427436-169F-B248-A7B9-C4B36E2B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A7094C6-C4A1-C647-8D86-40D472945891}" type="slidenum">
              <a:rPr kumimoji="0" lang="en-AU" altLang="en-US" sz="1200" smtClean="0">
                <a:solidFill>
                  <a:schemeClr val="tx1"/>
                </a:solidFill>
              </a:rPr>
              <a:pPr/>
              <a:t>23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E6247A3-A4D1-CC43-BB3D-3B40373785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F95CDAA-9FEC-2246-BE89-21DBC5303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526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unimelbcloud-my.sharepoint.com</a:t>
            </a:r>
            <a:r>
              <a:rPr lang="en-US" dirty="0"/>
              <a:t>/:x:/g/personal/</a:t>
            </a:r>
            <a:r>
              <a:rPr lang="en-US" dirty="0" err="1"/>
              <a:t>farhana_choudhury_unimelb_edu_au</a:t>
            </a:r>
            <a:r>
              <a:rPr lang="en-US" dirty="0"/>
              <a:t>/EeUr_FZImAJJlB6QN9e1I0QBfpOKsJMlQLwLawnf9EXFcA?e=nzZ6dZ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24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16584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757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973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6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Show zoom link in canvas</a:t>
            </a:r>
          </a:p>
        </p:txBody>
      </p:sp>
    </p:spTree>
    <p:extLst>
      <p:ext uri="{BB962C8B-B14F-4D97-AF65-F5344CB8AC3E}">
        <p14:creationId xmlns:p14="http://schemas.microsoft.com/office/powerpoint/2010/main" val="1794337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33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 sz="1200" dirty="0">
                <a:ea typeface="ＭＳ Ｐゴシック"/>
              </a:rPr>
              <a:t>- These are preparations for the final exam, attempt 	them genuinely to see how you are doing</a:t>
            </a:r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20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B2C24A62-6318-6047-A764-D2C450D21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08C5C81-9553-5C41-9C0D-A1359E4929A9}" type="slidenum">
              <a:rPr kumimoji="0" lang="en-AU" altLang="en-US" sz="1200" smtClean="0">
                <a:solidFill>
                  <a:schemeClr val="tx1"/>
                </a:solidFill>
              </a:rPr>
              <a:pPr/>
              <a:t>10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E6AFACB-FAE3-6D44-8168-8814FF527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28B4218-1F80-CC4B-96BA-556D3C170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33D1E6C9-6693-254D-884A-96E3115096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5B2EB67-69A5-654F-BE44-F2179CBCE08F}" type="slidenum">
              <a:rPr kumimoji="0" lang="en-AU" altLang="en-US" sz="1200" smtClean="0">
                <a:solidFill>
                  <a:schemeClr val="tx1"/>
                </a:solidFill>
              </a:rPr>
              <a:pPr/>
              <a:t>12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CCEF5C6-C0CF-284C-8833-0B877B68C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0D149F0-A953-2449-BABA-6289F9A8D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70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65B088E9-C769-334D-A076-515CDA1B8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856125-88AA-5043-BEDA-E063645F6872}" type="slidenum">
              <a:rPr kumimoji="0" lang="en-AU" altLang="en-US" sz="1200" smtClean="0">
                <a:solidFill>
                  <a:schemeClr val="tx1"/>
                </a:solidFill>
              </a:rPr>
              <a:pPr/>
              <a:t>13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BB9DE3BF-D09D-294F-813C-EA0C13162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A8EE924A-FF34-1E4B-8D76-742C323A5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6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H0yz-Osy54?feature=oembed" TargetMode="External"/><Relationship Id="rId5" Type="http://schemas.openxmlformats.org/officeDocument/2006/relationships/hyperlink" Target="https://youtu.be/mxT233EdY5c" TargetMode="Externa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nofaq.org/posts/2020/01/the-benefits-of-reliability-engineerin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awfiqul.islam@unimelb.edu.a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hyperlink" Target="mailto:sharma.r@unimelb.edu.a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Semester 2, 2024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179" y="5792476"/>
            <a:ext cx="6471466" cy="13404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Live lecture – Week 1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40E88-7385-2847-BAF7-13E01F0761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4012" y="395288"/>
            <a:ext cx="7940117" cy="8874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COMP90050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Advanced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7926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13E80A-0B0A-3E47-92A4-89A18A0E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43" y="2858314"/>
            <a:ext cx="7736114" cy="887360"/>
          </a:xfrm>
        </p:spPr>
        <p:txBody>
          <a:bodyPr/>
          <a:lstStyle/>
          <a:p>
            <a:pPr algn="ctr"/>
            <a: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Discussion on the topics of the pre-recorded lecture and additional contents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C54B546-0B91-41D2-C95D-51DE68BB859D}"/>
              </a:ext>
            </a:extLst>
          </p:cNvPr>
          <p:cNvSpPr/>
          <p:nvPr/>
        </p:nvSpPr>
        <p:spPr>
          <a:xfrm>
            <a:off x="5296395" y="1282426"/>
            <a:ext cx="2956956" cy="1968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1D88C-C293-A740-B585-23B959AA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66" y="1570896"/>
            <a:ext cx="4557403" cy="40647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0ED45-C3C6-2E44-8BA5-4333B6AEC99A}"/>
              </a:ext>
            </a:extLst>
          </p:cNvPr>
          <p:cNvSpPr txBox="1"/>
          <p:nvPr/>
        </p:nvSpPr>
        <p:spPr>
          <a:xfrm>
            <a:off x="6102567" y="2878142"/>
            <a:ext cx="2851644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200" dirty="0"/>
              <a:t>- Tracks: circular path on disk surface</a:t>
            </a:r>
          </a:p>
          <a:p>
            <a:r>
              <a:rPr lang="en-AU" sz="2200" dirty="0"/>
              <a:t>- Tracks are subdivided into disk sectors</a:t>
            </a: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BC60F-05AD-D342-A63C-67319C482E69}"/>
              </a:ext>
            </a:extLst>
          </p:cNvPr>
          <p:cNvSpPr txBox="1"/>
          <p:nvPr/>
        </p:nvSpPr>
        <p:spPr>
          <a:xfrm>
            <a:off x="397565" y="1831177"/>
            <a:ext cx="222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Rapidly rotating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7EC06-9664-0343-BDD5-3CB768815575}"/>
              </a:ext>
            </a:extLst>
          </p:cNvPr>
          <p:cNvSpPr txBox="1"/>
          <p:nvPr/>
        </p:nvSpPr>
        <p:spPr>
          <a:xfrm>
            <a:off x="2076066" y="5631937"/>
            <a:ext cx="4938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with magnetic head, which reads </a:t>
            </a:r>
          </a:p>
          <a:p>
            <a:r>
              <a:rPr lang="en-AU" sz="2400" dirty="0"/>
              <a:t>and writes data to the platter surfaces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73C2B-1E5F-E34F-A59E-7C8E74B8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Hardware of a classical disk</a:t>
            </a:r>
          </a:p>
        </p:txBody>
      </p:sp>
    </p:spTree>
    <p:extLst>
      <p:ext uri="{BB962C8B-B14F-4D97-AF65-F5344CB8AC3E}">
        <p14:creationId xmlns:p14="http://schemas.microsoft.com/office/powerpoint/2010/main" val="3973466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>
            <a:extLst>
              <a:ext uri="{FF2B5EF4-FFF2-40B4-BE49-F238E27FC236}">
                <a16:creationId xmlns:a16="http://schemas.microsoft.com/office/drawing/2014/main" id="{CBDF172A-AE7E-6141-954F-748F63080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286" y="1141116"/>
            <a:ext cx="8613714" cy="5867400"/>
          </a:xfrm>
        </p:spPr>
        <p:txBody>
          <a:bodyPr/>
          <a:lstStyle/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endParaRPr lang="en-AU" altLang="en-US" sz="2400" b="1" u="sng" dirty="0">
              <a:ea typeface="ＭＳ Ｐゴシック" panose="020B0600070205080204" pitchFamily="34" charset="-128"/>
            </a:endParaRP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b="1" u="sng" dirty="0">
                <a:ea typeface="ＭＳ Ｐゴシック" panose="020B0600070205080204" pitchFamily="34" charset="-128"/>
              </a:rPr>
              <a:t>No moving parts </a:t>
            </a:r>
            <a:r>
              <a:rPr lang="en-AU" altLang="en-US" sz="2400" dirty="0">
                <a:ea typeface="ＭＳ Ｐゴシック" panose="020B0600070205080204" pitchFamily="34" charset="-128"/>
              </a:rPr>
              <a:t>like Hard Disk Drive (HDD)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seek/rotational latency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start-up times like HDD</a:t>
            </a:r>
          </a:p>
        </p:txBody>
      </p:sp>
      <p:sp>
        <p:nvSpPr>
          <p:cNvPr id="92161" name="Rectangle 2">
            <a:extLst>
              <a:ext uri="{FF2B5EF4-FFF2-40B4-BE49-F238E27FC236}">
                <a16:creationId xmlns:a16="http://schemas.microsoft.com/office/drawing/2014/main" id="{E757DB93-39D0-8D40-B9A8-8819CB8D8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2077" y="596257"/>
            <a:ext cx="7904163" cy="628650"/>
          </a:xfrm>
        </p:spPr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SSD (Solid-State Drive/Solid-State Disk)</a:t>
            </a: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7E0FC6FC-02E4-5445-B30B-DF883B9B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928688"/>
            <a:ext cx="39528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AU" altLang="en-US" sz="16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2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0557EA4-D923-D44C-9AC3-B19E158FC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4" y="1531938"/>
            <a:ext cx="7002779" cy="43767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2BA64A-B590-4941-B71B-D6D34490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/farhanachoud585</a:t>
            </a:r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64BD007-A3F4-DD76-1B97-87E76D6E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92" y="4350999"/>
            <a:ext cx="2579318" cy="25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05A1E18-7F05-0349-BF7B-4BAB3EBAE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4" y="1531938"/>
            <a:ext cx="7002779" cy="43767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4A76E-EFC0-66B2-BB13-4C3A0F636271}"/>
              </a:ext>
            </a:extLst>
          </p:cNvPr>
          <p:cNvSpPr txBox="1"/>
          <p:nvPr/>
        </p:nvSpPr>
        <p:spPr>
          <a:xfrm>
            <a:off x="3487118" y="5958132"/>
            <a:ext cx="4255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What if some more contexts are given?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60E938-85FC-8FF6-8768-1F4572A9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/farhanachoud585</a:t>
            </a:r>
          </a:p>
        </p:txBody>
      </p:sp>
    </p:spTree>
    <p:extLst>
      <p:ext uri="{BB962C8B-B14F-4D97-AF65-F5344CB8AC3E}">
        <p14:creationId xmlns:p14="http://schemas.microsoft.com/office/powerpoint/2010/main" val="416225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0427" y="1465739"/>
            <a:ext cx="8793573" cy="57150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altLang="en-US" sz="2400" b="1" u="sng" dirty="0" err="1">
                <a:ea typeface="ＭＳ Ｐゴシック" panose="020B0600070205080204" pitchFamily="34" charset="-128"/>
              </a:rPr>
              <a:t>Harddisk</a:t>
            </a:r>
            <a:r>
              <a:rPr lang="en-AU" altLang="en-US" sz="2400" b="1" u="sng" dirty="0">
                <a:ea typeface="ＭＳ Ｐゴシック" panose="020B0600070205080204" pitchFamily="34" charset="-128"/>
              </a:rPr>
              <a:t> was the foundation stone for many DBMS design choices</a:t>
            </a:r>
            <a:endParaRPr lang="en-AU" altLang="en-US" sz="100" dirty="0">
              <a:ea typeface="ＭＳ Ｐゴシック" panose="020B0600070205080204" pitchFamily="34" charset="-128"/>
            </a:endParaRPr>
          </a:p>
          <a:p>
            <a:pPr marL="342900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What if CPU problems dominate?</a:t>
            </a:r>
          </a:p>
          <a:p>
            <a:pPr marL="342900" indent="-342900">
              <a:buFontTx/>
              <a:buChar char="-"/>
            </a:pPr>
            <a:endParaRPr lang="en-AU" altLang="en-US" sz="100" dirty="0">
              <a:ea typeface="ＭＳ Ｐゴシック" panose="020B0600070205080204" pitchFamily="34" charset="-128"/>
            </a:endParaRPr>
          </a:p>
          <a:p>
            <a:pPr marL="342900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Another recent player is networking: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More and more databases are distributed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The network hardware speeds are at the speed of light already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Can this be the next determining front for DBMS design choices?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Some of these are already at play in various new systems!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</p:spTree>
    <p:extLst>
      <p:ext uri="{BB962C8B-B14F-4D97-AF65-F5344CB8AC3E}">
        <p14:creationId xmlns:p14="http://schemas.microsoft.com/office/powerpoint/2010/main" val="32414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072FE-06C9-CA8A-D8CE-2A3695F83388}"/>
              </a:ext>
            </a:extLst>
          </p:cNvPr>
          <p:cNvSpPr txBox="1"/>
          <p:nvPr/>
        </p:nvSpPr>
        <p:spPr>
          <a:xfrm>
            <a:off x="5797911" y="2097455"/>
            <a:ext cx="250805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Communication network</a:t>
            </a:r>
          </a:p>
        </p:txBody>
      </p:sp>
    </p:spTree>
    <p:extLst>
      <p:ext uri="{BB962C8B-B14F-4D97-AF65-F5344CB8AC3E}">
        <p14:creationId xmlns:p14="http://schemas.microsoft.com/office/powerpoint/2010/main" val="17903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>
            <a:extLst>
              <a:ext uri="{FF2B5EF4-FFF2-40B4-BE49-F238E27FC236}">
                <a16:creationId xmlns:a16="http://schemas.microsoft.com/office/drawing/2014/main" id="{928EC5CD-8702-8F43-AAEB-293D6ADEB9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3750" y="1731484"/>
            <a:ext cx="7772400" cy="3908425"/>
          </a:xfrm>
        </p:spPr>
        <p:txBody>
          <a:bodyPr/>
          <a:lstStyle/>
          <a:p>
            <a:pPr lvl="1">
              <a:lnSpc>
                <a:spcPct val="160000"/>
              </a:lnSpc>
              <a:buFontTx/>
              <a:buNone/>
            </a:pPr>
            <a:endParaRPr lang="en-AU" altLang="en-US" sz="2000" b="0" dirty="0">
              <a:solidFill>
                <a:srgbClr val="00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Tx/>
              <a:buNone/>
            </a:pP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Transmit time = (distance/</a:t>
            </a:r>
            <a:r>
              <a:rPr lang="en-AU" altLang="en-US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c)</a:t>
            </a: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 + (</a:t>
            </a:r>
            <a:r>
              <a:rPr lang="en-AU" altLang="en-US" sz="2000" b="1" dirty="0" err="1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message_bits</a:t>
            </a: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/bandwidth)</a:t>
            </a:r>
          </a:p>
          <a:p>
            <a:pPr lvl="1">
              <a:lnSpc>
                <a:spcPct val="160000"/>
              </a:lnSpc>
              <a:buFontTx/>
              <a:buNone/>
            </a:pPr>
            <a:r>
              <a:rPr lang="en-AU" altLang="en-US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c</a:t>
            </a:r>
            <a:r>
              <a:rPr lang="en-AU" altLang="en-US" sz="200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 = speed of light</a:t>
            </a: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AU" altLang="en-US" sz="2000" b="0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(200 million meters/sec) with fibre optics</a:t>
            </a:r>
          </a:p>
          <a:p>
            <a:pPr lvl="1">
              <a:lnSpc>
                <a:spcPct val="160000"/>
              </a:lnSpc>
              <a:buFontTx/>
              <a:buNone/>
            </a:pPr>
            <a:endParaRPr lang="en-AU" altLang="en-US" sz="2000" b="0" dirty="0">
              <a:solidFill>
                <a:srgbClr val="00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Tx/>
              <a:buNone/>
            </a:pPr>
            <a:r>
              <a:rPr lang="en-AU" altLang="en-US" sz="2000" b="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This means we can </a:t>
            </a:r>
            <a:r>
              <a:rPr lang="en-AU" altLang="en-US" sz="2000" b="1" i="1" u="sng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no longer reduce latency on contemporary hardware further </a:t>
            </a:r>
            <a:r>
              <a:rPr lang="en-AU" altLang="en-US" sz="2000" b="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and increasingly the motto is that the </a:t>
            </a:r>
            <a:r>
              <a:rPr lang="en-AU" altLang="en-US" sz="2000" b="1" i="1" u="sng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message length should be large to achieve better utilization</a:t>
            </a:r>
            <a:r>
              <a:rPr lang="en-AU" altLang="en-US" sz="2000" b="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. </a:t>
            </a:r>
          </a:p>
          <a:p>
            <a:pPr lvl="1">
              <a:lnSpc>
                <a:spcPct val="160000"/>
              </a:lnSpc>
              <a:buFontTx/>
              <a:buNone/>
            </a:pPr>
            <a:endParaRPr lang="en-AU" altLang="en-US" sz="2000" b="0" i="1" dirty="0">
              <a:solidFill>
                <a:srgbClr val="00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Tx/>
              <a:buNone/>
            </a:pPr>
            <a:endParaRPr lang="en-AU" altLang="en-US" i="1" dirty="0">
              <a:solidFill>
                <a:srgbClr val="00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4929" name="Rectangle 2">
            <a:extLst>
              <a:ext uri="{FF2B5EF4-FFF2-40B4-BE49-F238E27FC236}">
                <a16:creationId xmlns:a16="http://schemas.microsoft.com/office/drawing/2014/main" id="{7D13B66D-712A-BA4C-9E3C-C9E16F902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Communication Costs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6D08E-593F-A3C5-6AB6-4D955F04AC18}"/>
              </a:ext>
            </a:extLst>
          </p:cNvPr>
          <p:cNvSpPr txBox="1"/>
          <p:nvPr/>
        </p:nvSpPr>
        <p:spPr>
          <a:xfrm>
            <a:off x="1735810" y="5796366"/>
            <a:ext cx="670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relate the same idea for reading from HDD?</a:t>
            </a:r>
          </a:p>
        </p:txBody>
      </p:sp>
    </p:spTree>
    <p:extLst>
      <p:ext uri="{BB962C8B-B14F-4D97-AF65-F5344CB8AC3E}">
        <p14:creationId xmlns:p14="http://schemas.microsoft.com/office/powerpoint/2010/main" val="135553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727B4-7B6D-C947-AEAD-C5C00A1C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48B166B-5A54-C04F-B90A-EE28F3F5B3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375" y="2048733"/>
          <a:ext cx="43973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67500" imgH="9944100" progId="Equation.3">
                  <p:embed/>
                </p:oleObj>
              </mc:Choice>
              <mc:Fallback>
                <p:oleObj name="Equation" r:id="rId2" imgW="44767500" imgH="99441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448B166B-5A54-C04F-B90A-EE28F3F5B3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75" y="2048733"/>
                        <a:ext cx="43973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9E212C0-C2C1-8E42-A0E9-AB0EAC380B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5150" y="2366233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653500" imgH="9067800" progId="Equation.3">
                  <p:embed/>
                </p:oleObj>
              </mc:Choice>
              <mc:Fallback>
                <p:oleObj name="Equation" r:id="rId4" imgW="21653500" imgH="9067800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59E212C0-C2C1-8E42-A0E9-AB0EAC380B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50" y="2366233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7E44EF7-0C73-4344-969D-BBEFA76CD663}"/>
              </a:ext>
            </a:extLst>
          </p:cNvPr>
          <p:cNvSpPr/>
          <p:nvPr/>
        </p:nvSpPr>
        <p:spPr>
          <a:xfrm>
            <a:off x="465598" y="1412582"/>
            <a:ext cx="82128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Disk access time for HDD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r>
              <a:rPr lang="en-AU" sz="2800" b="1" dirty="0"/>
              <a:t>Disk access time for SSD</a:t>
            </a:r>
            <a:endParaRPr lang="en-US" sz="2800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A79AF6C8-83AE-974B-B929-86FAFCE68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27088"/>
              </p:ext>
            </p:extLst>
          </p:nvPr>
        </p:nvGraphicFramePr>
        <p:xfrm>
          <a:off x="3846512" y="4532512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653500" imgH="9067800" progId="Equation.3">
                  <p:embed/>
                </p:oleObj>
              </mc:Choice>
              <mc:Fallback>
                <p:oleObj name="Equation" r:id="rId4" imgW="21653500" imgH="9067800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A79AF6C8-83AE-974B-B929-86FAFCE687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2" y="4532512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D7DAC1-F8B4-3A4A-8637-0063EBCAF536}"/>
              </a:ext>
            </a:extLst>
          </p:cNvPr>
          <p:cNvSpPr txBox="1"/>
          <p:nvPr/>
        </p:nvSpPr>
        <p:spPr>
          <a:xfrm>
            <a:off x="1091911" y="4600128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pitchFamily="2" charset="0"/>
              </a:rPr>
              <a:t>Disk access time = </a:t>
            </a:r>
          </a:p>
        </p:txBody>
      </p:sp>
    </p:spTree>
    <p:extLst>
      <p:ext uri="{BB962C8B-B14F-4D97-AF65-F5344CB8AC3E}">
        <p14:creationId xmlns:p14="http://schemas.microsoft.com/office/powerpoint/2010/main" val="410971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D2FD7F5-05D3-3750-FABE-D65AD78C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181659" cy="887360"/>
          </a:xfrm>
        </p:spPr>
        <p:txBody>
          <a:bodyPr/>
          <a:lstStyle/>
          <a:p>
            <a:r>
              <a:rPr lang="en-US" dirty="0"/>
              <a:t>Today’s live lecture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6207577-1F78-ED1A-ACD9-0363ADAEA220}"/>
              </a:ext>
            </a:extLst>
          </p:cNvPr>
          <p:cNvSpPr txBox="1">
            <a:spLocks noChangeArrowheads="1"/>
          </p:cNvSpPr>
          <p:nvPr/>
        </p:nvSpPr>
        <p:spPr>
          <a:xfrm>
            <a:off x="711200" y="1535896"/>
            <a:ext cx="7772400" cy="4778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8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97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/>
              </a:rPr>
              <a:t>Subject introduction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/>
              </a:rPr>
              <a:t>Logistic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/>
              </a:rPr>
              <a:t>Discussion on the topics of the pre-recorded lectures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/>
              </a:rPr>
              <a:t>Additional contents</a:t>
            </a:r>
          </a:p>
          <a:p>
            <a:pPr>
              <a:lnSpc>
                <a:spcPct val="9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807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998CE-701A-2C4A-9038-C0DABF8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the data are stored – 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35ABEE-646F-5F4E-8F07-65884524107C}"/>
              </a:ext>
            </a:extLst>
          </p:cNvPr>
          <p:cNvGraphicFramePr/>
          <p:nvPr/>
        </p:nvGraphicFramePr>
        <p:xfrm>
          <a:off x="102866" y="1948070"/>
          <a:ext cx="8914415" cy="451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810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A78E4-700D-A248-9C58-1145B1FBB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2" y="2252870"/>
            <a:ext cx="9140079" cy="29287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8ED1EC-1F42-9341-BD2D-8310E5BD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83D94-68F7-9044-A315-D5A6FCC3889B}"/>
              </a:ext>
            </a:extLst>
          </p:cNvPr>
          <p:cNvSpPr txBox="1"/>
          <p:nvPr/>
        </p:nvSpPr>
        <p:spPr>
          <a:xfrm>
            <a:off x="4359965" y="5181600"/>
            <a:ext cx="3849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jameskle.com</a:t>
            </a:r>
            <a:r>
              <a:rPr lang="en-US" sz="1400" dirty="0"/>
              <a:t>/writes/no-</a:t>
            </a:r>
            <a:r>
              <a:rPr lang="en-US" sz="1400" dirty="0" err="1"/>
              <a:t>sql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AA35E-083B-6649-B65B-B418AB49B942}"/>
              </a:ext>
            </a:extLst>
          </p:cNvPr>
          <p:cNvSpPr txBox="1"/>
          <p:nvPr/>
        </p:nvSpPr>
        <p:spPr>
          <a:xfrm>
            <a:off x="4550507" y="5951989"/>
            <a:ext cx="4115101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Examples and discussions in tutorials</a:t>
            </a:r>
          </a:p>
        </p:txBody>
      </p:sp>
    </p:spTree>
    <p:extLst>
      <p:ext uri="{BB962C8B-B14F-4D97-AF65-F5344CB8AC3E}">
        <p14:creationId xmlns:p14="http://schemas.microsoft.com/office/powerpoint/2010/main" val="59942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</p:spPr>
        <p:txBody>
          <a:bodyPr anchor="b">
            <a:normAutofit/>
          </a:bodyPr>
          <a:lstStyle/>
          <a:p>
            <a:r>
              <a:rPr lang="en-US" dirty="0"/>
              <a:t>Database Architectures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F64947-8C83-1741-85D9-53D33F0C52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6567" y="1282426"/>
          <a:ext cx="8467006" cy="4376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CFFA42-7AAB-F343-A2CC-8D81BCBDC888}"/>
              </a:ext>
            </a:extLst>
          </p:cNvPr>
          <p:cNvSpPr txBox="1"/>
          <p:nvPr/>
        </p:nvSpPr>
        <p:spPr>
          <a:xfrm>
            <a:off x="410821" y="5949223"/>
            <a:ext cx="764536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Each architecture itself is quite a broad topic – </a:t>
            </a:r>
          </a:p>
          <a:p>
            <a:pPr algn="ctr"/>
            <a:r>
              <a:rPr lang="en-US" sz="2000" dirty="0"/>
              <a:t>we will only look at what they are and a couple of important properties </a:t>
            </a:r>
          </a:p>
        </p:txBody>
      </p:sp>
    </p:spTree>
    <p:extLst>
      <p:ext uri="{BB962C8B-B14F-4D97-AF65-F5344CB8AC3E}">
        <p14:creationId xmlns:p14="http://schemas.microsoft.com/office/powerpoint/2010/main" val="389493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EAFD97D8-59BE-5C4B-943C-9A4C2DA400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2024" y="1293386"/>
            <a:ext cx="8402637" cy="5919788"/>
          </a:xfrm>
        </p:spPr>
        <p:txBody>
          <a:bodyPr/>
          <a:lstStyle/>
          <a:p>
            <a:pPr>
              <a:lnSpc>
                <a:spcPts val="2263"/>
              </a:lnSpc>
              <a:spcBef>
                <a:spcPct val="70000"/>
              </a:spcBef>
            </a:pP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Cloud computing </a:t>
            </a: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en-US" sz="20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9F911C3-51D9-344F-9362-31186A51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pic>
        <p:nvPicPr>
          <p:cNvPr id="4" name="Online Media 3" descr="What is Cloud Computing?">
            <a:hlinkClick r:id="" action="ppaction://media"/>
            <a:extLst>
              <a:ext uri="{FF2B5EF4-FFF2-40B4-BE49-F238E27FC236}">
                <a16:creationId xmlns:a16="http://schemas.microsoft.com/office/drawing/2014/main" id="{0B64FF83-8E64-6D49-A915-C8C69E0602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91616" y="1738884"/>
            <a:ext cx="7160768" cy="4027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06B5A-1A40-404A-88BB-667518B257B8}"/>
              </a:ext>
            </a:extLst>
          </p:cNvPr>
          <p:cNvSpPr txBox="1"/>
          <p:nvPr/>
        </p:nvSpPr>
        <p:spPr>
          <a:xfrm>
            <a:off x="1441816" y="6044095"/>
            <a:ext cx="6260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Updated URL: </a:t>
            </a:r>
            <a:r>
              <a:rPr lang="en-AU" sz="2400" b="0" i="0" u="sng" dirty="0">
                <a:effectLst/>
                <a:latin typeface="Lato Extended"/>
                <a:hlinkClick r:id="rId5"/>
              </a:rPr>
              <a:t>https://youtu.be/mxT233EdY5c</a:t>
            </a:r>
            <a:r>
              <a:rPr lang="en-AU" sz="2400" b="0" i="0" u="sng" dirty="0">
                <a:effectLst/>
                <a:latin typeface="Lato Extended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E7F6D-B212-A44F-A0CC-7CE4177BD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Time for breakout rooms! </a:t>
            </a:r>
          </a:p>
          <a:p>
            <a:r>
              <a:rPr lang="en-AU" sz="2400" b="1" u="sng" dirty="0" err="1"/>
              <a:t>tinyurl.com</a:t>
            </a:r>
            <a:r>
              <a:rPr lang="en-AU" sz="2400" b="1" u="sng" dirty="0"/>
              <a:t>/njdvb3du</a:t>
            </a:r>
          </a:p>
          <a:p>
            <a:endParaRPr lang="en-AU" sz="2400" b="1" u="sng" dirty="0"/>
          </a:p>
          <a:p>
            <a:endParaRPr lang="en-US" b="1" u="sng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25B28-E294-654C-BAFF-8F2A7450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9405454-B477-2E40-B50C-FE8098E5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25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9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2ACC-4CA1-E542-A2E8-B8AEFE0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2BF53-6B75-5343-ACB4-0121D081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708941" cy="437694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Subject overview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Hardware components (HDD, SSD)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Memory hierarchy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Types of DBs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DB architecture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911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386143" y="2498410"/>
            <a:ext cx="8656716" cy="445919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AU" altLang="en-US" sz="2200" dirty="0"/>
              <a:t>E</a:t>
            </a:r>
            <a:r>
              <a:rPr lang="en-AU" altLang="en-US" sz="2200" b="0" dirty="0"/>
              <a:t>ssentials to achieve correct behaviour and the best possible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Knowledge of how </a:t>
            </a:r>
            <a:r>
              <a:rPr lang="en-AU" altLang="en-US" sz="2200" dirty="0"/>
              <a:t>DB</a:t>
            </a:r>
            <a:r>
              <a:rPr lang="en-AU" altLang="en-US" sz="2200" b="0" dirty="0"/>
              <a:t> systems work</a:t>
            </a:r>
            <a:endParaRPr lang="en-US" altLang="en-US" sz="22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Mechanisms used by current systems</a:t>
            </a:r>
            <a:r>
              <a:rPr lang="en-US" altLang="en-US" sz="2200" b="0" dirty="0"/>
              <a:t> </a:t>
            </a:r>
            <a:r>
              <a:rPr lang="en-AU" altLang="en-US" sz="2200" b="0" dirty="0"/>
              <a:t>to provide useful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Advanced topics                  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D2FD7F5-05D3-3750-FABE-D65AD78C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181659" cy="887360"/>
          </a:xfrm>
        </p:spPr>
        <p:txBody>
          <a:bodyPr/>
          <a:lstStyle/>
          <a:p>
            <a:r>
              <a:rPr lang="en-US" dirty="0"/>
              <a:t>What this subject is all about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7F55C-0E29-653D-788C-BE64D95389FA}"/>
              </a:ext>
            </a:extLst>
          </p:cNvPr>
          <p:cNvSpPr txBox="1"/>
          <p:nvPr/>
        </p:nvSpPr>
        <p:spPr>
          <a:xfrm>
            <a:off x="570043" y="1499744"/>
            <a:ext cx="846337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AU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Database Management System (DBMS)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 software</a:t>
            </a: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 designed to store, manage, and facilitate</a:t>
            </a: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 to databases.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254E0-7FEE-0797-96BB-DDB2102FE583}"/>
              </a:ext>
            </a:extLst>
          </p:cNvPr>
          <p:cNvSpPr/>
          <p:nvPr/>
        </p:nvSpPr>
        <p:spPr>
          <a:xfrm>
            <a:off x="330200" y="1420115"/>
            <a:ext cx="8483600" cy="94060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DDC2F-BB90-9350-1483-FCF5416618AF}"/>
              </a:ext>
            </a:extLst>
          </p:cNvPr>
          <p:cNvSpPr txBox="1"/>
          <p:nvPr/>
        </p:nvSpPr>
        <p:spPr>
          <a:xfrm>
            <a:off x="534327" y="4356411"/>
            <a:ext cx="8223530" cy="126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A database system should provide</a:t>
            </a:r>
          </a:p>
          <a:p>
            <a:pPr marL="342900" marR="0" lvl="0" indent="-34290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Ability to retrieve and process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n-A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the data </a:t>
            </a:r>
            <a:r>
              <a:rPr kumimoji="0" lang="en-AU" alt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effectively and efficiently</a:t>
            </a:r>
          </a:p>
          <a:p>
            <a:pPr marL="342900" marR="0" lvl="0" indent="-34290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Secure</a:t>
            </a:r>
            <a:r>
              <a:rPr kumimoji="0" lang="en-AU" altLang="en-US" sz="22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 and </a:t>
            </a:r>
            <a:r>
              <a:rPr kumimoji="0" lang="en-AU" alt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reliable</a:t>
            </a:r>
            <a:r>
              <a:rPr kumimoji="0" lang="en-AU" altLang="en-US" sz="2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n-A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Calibri" panose="020F0502020204030204" pitchFamily="34" charset="0"/>
              </a:rPr>
              <a:t>storage of data</a:t>
            </a:r>
            <a:endParaRPr kumimoji="0" lang="en-AU" altLang="en-US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3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diagram, design&#10;&#10;Description automatically generated">
            <a:extLst>
              <a:ext uri="{FF2B5EF4-FFF2-40B4-BE49-F238E27FC236}">
                <a16:creationId xmlns:a16="http://schemas.microsoft.com/office/drawing/2014/main" id="{748353C7-C67D-FCC7-2F52-CA7A23EC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908" y="3688170"/>
            <a:ext cx="1874208" cy="1056600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F0D5FC43-D56F-F790-1052-820332928C05}"/>
              </a:ext>
            </a:extLst>
          </p:cNvPr>
          <p:cNvSpPr/>
          <p:nvPr/>
        </p:nvSpPr>
        <p:spPr>
          <a:xfrm>
            <a:off x="5463584" y="3375988"/>
            <a:ext cx="2586106" cy="569407"/>
          </a:xfrm>
          <a:prstGeom prst="wedgeRectCallout">
            <a:avLst>
              <a:gd name="adj1" fmla="val -80503"/>
              <a:gd name="adj2" fmla="val 2571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reading and writing over the same data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4D89C92-5B4A-7D1D-7205-CA9DB103BFC1}"/>
              </a:ext>
            </a:extLst>
          </p:cNvPr>
          <p:cNvSpPr/>
          <p:nvPr/>
        </p:nvSpPr>
        <p:spPr>
          <a:xfrm>
            <a:off x="5463584" y="4115152"/>
            <a:ext cx="2586106" cy="569407"/>
          </a:xfrm>
          <a:prstGeom prst="wedgeRectCallout">
            <a:avLst>
              <a:gd name="adj1" fmla="val -80503"/>
              <a:gd name="adj2" fmla="val -1377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tasks are all done together</a:t>
            </a:r>
          </a:p>
        </p:txBody>
      </p:sp>
      <p:pic>
        <p:nvPicPr>
          <p:cNvPr id="6" name="Picture 5" descr="A picture containing clipart, animation, animated cartoon, screenshot&#10;&#10;Description automatically generated">
            <a:extLst>
              <a:ext uri="{FF2B5EF4-FFF2-40B4-BE49-F238E27FC236}">
                <a16:creationId xmlns:a16="http://schemas.microsoft.com/office/drawing/2014/main" id="{4A94D316-62AD-4144-736D-DE89E6EC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32258" y="4941510"/>
            <a:ext cx="2417432" cy="1359134"/>
          </a:xfrm>
          <a:prstGeom prst="rect">
            <a:avLst/>
          </a:prstGeom>
        </p:spPr>
      </p:pic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535896"/>
            <a:ext cx="7772400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ea typeface="ＭＳ Ｐゴシック"/>
              </a:rPr>
              <a:t>All the key information are available on Canvas: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You need to check it a few times a week for being up to date on discussions and announcements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It has also other basic info such as contact info for us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Find project specs and other assessments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Where submissions are made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Where you can find lecture capture and other materials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altLang="en-US" sz="2400" dirty="0">
              <a:ea typeface="ＭＳ Ｐゴシック"/>
            </a:endParaRPr>
          </a:p>
          <a:p>
            <a:pPr>
              <a:lnSpc>
                <a:spcPct val="9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AU" altLang="en-US" sz="2400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278473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Logistic Information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0099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199" y="1227138"/>
            <a:ext cx="8266545" cy="24898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endParaRPr lang="en-AU" altLang="en-US" sz="2400" b="1" dirty="0">
              <a:ea typeface="ＭＳ Ｐゴシック"/>
            </a:endParaRPr>
          </a:p>
          <a:p>
            <a:pPr>
              <a:lnSpc>
                <a:spcPct val="90000"/>
              </a:lnSpc>
            </a:pPr>
            <a:r>
              <a:rPr lang="en-AU" altLang="en-US" sz="2400" b="1" dirty="0">
                <a:ea typeface="ＭＳ Ｐゴシック"/>
              </a:rPr>
              <a:t>Lectures</a:t>
            </a:r>
            <a:r>
              <a:rPr lang="en-AU" altLang="en-US" sz="2400" dirty="0">
                <a:ea typeface="ＭＳ Ｐゴシック"/>
              </a:rPr>
              <a:t>: A combination of pre-recorded and live sessions</a:t>
            </a:r>
          </a:p>
          <a:p>
            <a:pPr>
              <a:lnSpc>
                <a:spcPct val="90000"/>
              </a:lnSpc>
            </a:pPr>
            <a:r>
              <a:rPr lang="en-AU" altLang="en-US" sz="2400" dirty="0">
                <a:ea typeface="ＭＳ Ｐゴシック"/>
              </a:rPr>
              <a:t>(Flipped classrooms)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No lectures on Tuesdays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Wednesday 3.15-4.15pm will be conducted on-campus + will be later available in lecture capture</a:t>
            </a:r>
          </a:p>
          <a:p>
            <a:pPr>
              <a:lnSpc>
                <a:spcPct val="90000"/>
              </a:lnSpc>
            </a:pPr>
            <a:endParaRPr lang="en-AU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AU" altLang="en-US" sz="2400" b="0" dirty="0">
              <a:solidFill>
                <a:srgbClr val="FF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278473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Logistic Information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05622C0-03C7-795A-826C-9F71564B0E2E}"/>
              </a:ext>
            </a:extLst>
          </p:cNvPr>
          <p:cNvSpPr txBox="1">
            <a:spLocks noChangeArrowheads="1"/>
          </p:cNvSpPr>
          <p:nvPr/>
        </p:nvSpPr>
        <p:spPr>
          <a:xfrm>
            <a:off x="813942" y="4219720"/>
            <a:ext cx="8060841" cy="2489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8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97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AU" altLang="en-US" sz="2400" b="1" dirty="0">
                <a:ea typeface="ＭＳ Ｐゴシック"/>
              </a:rPr>
              <a:t>Tutorials</a:t>
            </a:r>
            <a:r>
              <a:rPr lang="en-AU" altLang="en-US" sz="2400" dirty="0">
                <a:ea typeface="ＭＳ Ｐゴシック"/>
              </a:rPr>
              <a:t>: one 1-hour tutorial per week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b="1" dirty="0">
                <a:ea typeface="ＭＳ Ｐゴシック"/>
              </a:rPr>
              <a:t>Starts from week 2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Tutorials are conducted on-campus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Every student has to enrol to a tutorial officially</a:t>
            </a:r>
          </a:p>
          <a:p>
            <a:pPr>
              <a:lnSpc>
                <a:spcPct val="9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5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452766"/>
            <a:ext cx="7772400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Lecturer and subject coordinator</a:t>
            </a:r>
            <a:endParaRPr lang="en-US" dirty="0"/>
          </a:p>
          <a:p>
            <a:r>
              <a:rPr lang="en-US" b="1" u="sng" dirty="0"/>
              <a:t>Dr. Farhana Choudhury </a:t>
            </a:r>
          </a:p>
          <a:p>
            <a:r>
              <a:rPr lang="en-US" b="1" u="sng" dirty="0" err="1"/>
              <a:t>farhana.Choudhury@unimelb.edu.au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Head tutor</a:t>
            </a:r>
            <a:endParaRPr lang="en-US" dirty="0"/>
          </a:p>
          <a:p>
            <a:r>
              <a:rPr lang="en-US" dirty="0" err="1"/>
              <a:t>Tawfiq</a:t>
            </a:r>
            <a:r>
              <a:rPr lang="en-US" dirty="0"/>
              <a:t> Islam (</a:t>
            </a:r>
            <a:r>
              <a:rPr lang="en-AU" b="1" i="0" u="sng" strike="noStrike" dirty="0">
                <a:solidFill>
                  <a:srgbClr val="31465C"/>
                </a:solidFill>
                <a:effectLst/>
                <a:hlinkClick r:id="rId3"/>
              </a:rPr>
              <a:t>tawfiqul.islam@unimelb.edu.au</a:t>
            </a:r>
            <a:r>
              <a:rPr lang="en-AU" b="1" i="0" u="sng" strike="noStrike" dirty="0">
                <a:solidFill>
                  <a:srgbClr val="31465C"/>
                </a:solidFill>
                <a:effectLst/>
              </a:rPr>
              <a:t>)</a:t>
            </a:r>
            <a:endParaRPr lang="en-US" dirty="0"/>
          </a:p>
          <a:p>
            <a:r>
              <a:rPr lang="en-US" b="1" dirty="0"/>
              <a:t>Other tutors</a:t>
            </a:r>
            <a:endParaRPr lang="en-US" dirty="0"/>
          </a:p>
          <a:p>
            <a:r>
              <a:rPr lang="en-US" dirty="0"/>
              <a:t>Daniel Gong &lt;</a:t>
            </a:r>
            <a:r>
              <a:rPr lang="en-US" dirty="0" err="1"/>
              <a:t>d.gong@unimelb.edu.au</a:t>
            </a:r>
            <a:r>
              <a:rPr lang="en-US" dirty="0"/>
              <a:t>&gt;</a:t>
            </a:r>
          </a:p>
          <a:p>
            <a:r>
              <a:rPr lang="en-AU" dirty="0"/>
              <a:t>Rahul Sharma </a:t>
            </a:r>
            <a:r>
              <a:rPr lang="en-AU" dirty="0">
                <a:hlinkClick r:id="rId4"/>
              </a:rPr>
              <a:t>sharma.r@unimelb.edu.au</a:t>
            </a:r>
            <a:endParaRPr lang="en-AU" dirty="0"/>
          </a:p>
          <a:p>
            <a:r>
              <a:rPr lang="en-AU" dirty="0" err="1"/>
              <a:t>Qingtan</a:t>
            </a:r>
            <a:r>
              <a:rPr lang="en-AU" dirty="0"/>
              <a:t> Shen &lt;qingtan.shen1@unimelb.edu.au&gt;</a:t>
            </a:r>
            <a:endParaRPr lang="en-AU" altLang="en-US" sz="2400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677616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Who we are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46FF5-50C5-48AF-A4F2-D957BC3F9A35}"/>
              </a:ext>
            </a:extLst>
          </p:cNvPr>
          <p:cNvSpPr txBox="1"/>
          <p:nvPr/>
        </p:nvSpPr>
        <p:spPr>
          <a:xfrm>
            <a:off x="836908" y="5793101"/>
            <a:ext cx="804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BUT Ed DISCUSSION and ANNOUNCEMENTS first!</a:t>
            </a:r>
          </a:p>
        </p:txBody>
      </p:sp>
      <p:pic>
        <p:nvPicPr>
          <p:cNvPr id="4" name="Picture 3" descr="A person with dark hair wearing a blue shirt&#10;&#10;Description automatically generated">
            <a:extLst>
              <a:ext uri="{FF2B5EF4-FFF2-40B4-BE49-F238E27FC236}">
                <a16:creationId xmlns:a16="http://schemas.microsoft.com/office/drawing/2014/main" id="{A56C81E5-A39F-E6DA-6619-7477BF520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2" y="1187536"/>
            <a:ext cx="1506490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199" y="1524020"/>
            <a:ext cx="8171543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15900" lvl="1" indent="-215900">
              <a:lnSpc>
                <a:spcPct val="90000"/>
              </a:lnSpc>
            </a:pPr>
            <a:r>
              <a:rPr lang="en-US" altLang="en-US" sz="2400" dirty="0">
                <a:ea typeface="ＭＳ Ｐゴシック"/>
              </a:rPr>
              <a:t>Online quizzes – 5 quizzes worth 2% each (Week 3, 5, 7, 9, 11)</a:t>
            </a:r>
          </a:p>
          <a:p>
            <a:pPr marL="215990" lvl="2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/>
              </a:rPr>
              <a:t>-Will be open on Tuesday 3pm, closes on Wednesday 3pm (right before the live lecture)</a:t>
            </a:r>
          </a:p>
          <a:p>
            <a:pPr marL="215990" lvl="2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/>
              </a:rPr>
              <a:t>-20 minutes strict time to complete </a:t>
            </a:r>
          </a:p>
          <a:p>
            <a:pPr marL="215900" lvl="1" indent="-215900">
              <a:lnSpc>
                <a:spcPct val="90000"/>
              </a:lnSpc>
            </a:pPr>
            <a:endParaRPr lang="en-US" altLang="en-US" sz="2400" dirty="0">
              <a:ea typeface="ＭＳ Ｐゴシック"/>
            </a:endParaRPr>
          </a:p>
          <a:p>
            <a:pPr marL="215900" lvl="1" indent="-215900">
              <a:lnSpc>
                <a:spcPct val="90000"/>
              </a:lnSpc>
            </a:pPr>
            <a:r>
              <a:rPr lang="en-US" altLang="en-US" sz="2400" dirty="0">
                <a:ea typeface="ＭＳ Ｐゴシック"/>
              </a:rPr>
              <a:t>Project – survey report and oral presentation on a database research topic (40%) as a </a:t>
            </a:r>
            <a:r>
              <a:rPr lang="en-US" altLang="en-US" sz="2400" b="1" u="sng" dirty="0">
                <a:ea typeface="ＭＳ Ｐゴシック"/>
              </a:rPr>
              <a:t>group of 4 </a:t>
            </a:r>
            <a:r>
              <a:rPr lang="en-US" altLang="en-US" sz="2400" dirty="0">
                <a:ea typeface="ＭＳ Ｐゴシック"/>
              </a:rPr>
              <a:t>students </a:t>
            </a: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(presentation 15% + Report 25%)</a:t>
            </a:r>
            <a:endParaRPr lang="en-US" altLang="en-US" sz="2400" dirty="0">
              <a:ea typeface="ＭＳ Ｐゴシック"/>
            </a:endParaRPr>
          </a:p>
          <a:p>
            <a:pPr marL="215900" lvl="1" indent="-215900">
              <a:lnSpc>
                <a:spcPct val="90000"/>
              </a:lnSpc>
            </a:pPr>
            <a:endParaRPr lang="en-US" altLang="en-US" sz="2400" dirty="0">
              <a:ea typeface="ＭＳ Ｐゴシック"/>
            </a:endParaRPr>
          </a:p>
          <a:p>
            <a:pPr marL="215900" lvl="1" indent="-215900">
              <a:lnSpc>
                <a:spcPct val="90000"/>
              </a:lnSpc>
            </a:pPr>
            <a:r>
              <a:rPr lang="en-US" altLang="en-US" sz="2400" dirty="0">
                <a:ea typeface="ＭＳ Ｐゴシック"/>
              </a:rPr>
              <a:t>Final examination (50%)</a:t>
            </a:r>
            <a:endParaRPr lang="en-US" altLang="en-US" sz="2400" dirty="0">
              <a:ea typeface="ＭＳ Ｐゴシック" panose="020B0600070205080204" pitchFamily="34" charset="-128"/>
              <a:cs typeface="Calibri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90" y="400050"/>
            <a:ext cx="7246810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Assessments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500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B8C51614-57AB-624D-AEC2-DCF1B02A0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9368" y="1439480"/>
            <a:ext cx="8594632" cy="3979040"/>
          </a:xfrm>
        </p:spPr>
        <p:txBody>
          <a:bodyPr/>
          <a:lstStyle/>
          <a:p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Step 1: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Form a group of 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4 students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by the end of Week 2.</a:t>
            </a:r>
            <a:endParaRPr lang="en-AU" altLang="en-US" sz="2500" dirty="0">
              <a:solidFill>
                <a:srgbClr val="FF0000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Step 2: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Pick a topic of your interest from a list of candidate topics provided, by the end of Week 2.</a:t>
            </a:r>
            <a:endParaRPr lang="en-AU" altLang="en-US" sz="2500" dirty="0">
              <a:solidFill>
                <a:srgbClr val="FF0000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Canvas has details about the projects already: 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Read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and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Start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with the steps above.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Presentation: During Week 11 and 12 (schedule will be uploaded) 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lvl="1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Report submission due data: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14 October 2024</a:t>
            </a:r>
            <a:r>
              <a:rPr lang="en-AU" altLang="en-US" sz="25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11:59pm</a:t>
            </a:r>
          </a:p>
          <a:p>
            <a:endParaRPr lang="en-AU" altLang="en-US" sz="25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1265" name="Title 1">
            <a:extLst>
              <a:ext uri="{FF2B5EF4-FFF2-40B4-BE49-F238E27FC236}">
                <a16:creationId xmlns:a16="http://schemas.microsoft.com/office/drawing/2014/main" id="{B09EADA7-554C-0046-AB6B-9276C2528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6801" y="402609"/>
            <a:ext cx="7272140" cy="628650"/>
          </a:xfrm>
        </p:spPr>
        <p:txBody>
          <a:bodyPr/>
          <a:lstStyle/>
          <a:p>
            <a:r>
              <a:rPr lang="en-AU" altLang="en-US" dirty="0">
                <a:solidFill>
                  <a:schemeClr val="tx1"/>
                </a:solidFill>
                <a:ea typeface="ＭＳ Ｐゴシック"/>
              </a:rPr>
              <a:t>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205599</TotalTime>
  <Words>1233</Words>
  <Application>Microsoft Macintosh PowerPoint</Application>
  <PresentationFormat>On-screen Show (4:3)</PresentationFormat>
  <Paragraphs>222</Paragraphs>
  <Slides>25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Georgia</vt:lpstr>
      <vt:lpstr>Helvetica</vt:lpstr>
      <vt:lpstr>Lato Extended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Equation</vt:lpstr>
      <vt:lpstr>COMP90050  Advanced Database Systems</vt:lpstr>
      <vt:lpstr>Today’s live lecture</vt:lpstr>
      <vt:lpstr>What this subject is all about</vt:lpstr>
      <vt:lpstr>Core Concepts of Database management system </vt:lpstr>
      <vt:lpstr>Logistic Information</vt:lpstr>
      <vt:lpstr>Logistic Information</vt:lpstr>
      <vt:lpstr>Who we are</vt:lpstr>
      <vt:lpstr>Assessments</vt:lpstr>
      <vt:lpstr>Project</vt:lpstr>
      <vt:lpstr>Discussion on the topics of the pre-recorded lecture and additional contents</vt:lpstr>
      <vt:lpstr>Core Concepts of Database management system </vt:lpstr>
      <vt:lpstr>Basic Hardware of a classical disk</vt:lpstr>
      <vt:lpstr>SSD (Solid-State Drive/Solid-State Disk)</vt:lpstr>
      <vt:lpstr>Pollev.com/farhanachoud585</vt:lpstr>
      <vt:lpstr>Pollev.com/farhanachoud585</vt:lpstr>
      <vt:lpstr>What does this all mean?</vt:lpstr>
      <vt:lpstr>Core Concepts of Database management system </vt:lpstr>
      <vt:lpstr>Communication Costs</vt:lpstr>
      <vt:lpstr>Disk access</vt:lpstr>
      <vt:lpstr>Types of Database Systems</vt:lpstr>
      <vt:lpstr>Types of NoSQL databases</vt:lpstr>
      <vt:lpstr>Database Architectures</vt:lpstr>
      <vt:lpstr>Database Architectures</vt:lpstr>
      <vt:lpstr>PowerPoint Presentation</vt:lpstr>
      <vt:lpstr>Summary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1277</cp:revision>
  <cp:lastPrinted>2003-05-05T02:08:41Z</cp:lastPrinted>
  <dcterms:created xsi:type="dcterms:W3CDTF">1999-03-11T07:40:44Z</dcterms:created>
  <dcterms:modified xsi:type="dcterms:W3CDTF">2024-07-24T03:33:56Z</dcterms:modified>
</cp:coreProperties>
</file>